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ee13faae4049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6689e4b7ec4fe5"/>
  </p:sldMasterIdLst>
  <p:sldIdLst>
    <p:sldId xmlns:r="http://schemas.openxmlformats.org/officeDocument/2006/relationships" id="256" r:id="R4120cab1d7634e6f"/>
    <p:sldId xmlns:r="http://schemas.openxmlformats.org/officeDocument/2006/relationships" id="257" r:id="Rdbe507ebd51e453a"/>
    <p:sldId xmlns:r="http://schemas.openxmlformats.org/officeDocument/2006/relationships" id="258" r:id="Reac2f2f81c7843fb"/>
    <p:sldId xmlns:r="http://schemas.openxmlformats.org/officeDocument/2006/relationships" id="259" r:id="Rfb4ceb2a82ba4f2f"/>
    <p:sldId xmlns:r="http://schemas.openxmlformats.org/officeDocument/2006/relationships" id="260" r:id="R3d1e540aaa414a3c"/>
    <p:sldId xmlns:r="http://schemas.openxmlformats.org/officeDocument/2006/relationships" id="261" r:id="R616d378a87094f4c"/>
    <p:sldId xmlns:r="http://schemas.openxmlformats.org/officeDocument/2006/relationships" id="262" r:id="R749f8abeaed444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689e4b7ec4fe5" /><Relationship Type="http://schemas.openxmlformats.org/officeDocument/2006/relationships/slide" Target="/ppt/slides/slide1.xml" Id="R4120cab1d7634e6f" /><Relationship Type="http://schemas.openxmlformats.org/officeDocument/2006/relationships/slide" Target="/ppt/slides/slide2.xml" Id="Rdbe507ebd51e453a" /><Relationship Type="http://schemas.openxmlformats.org/officeDocument/2006/relationships/slide" Target="/ppt/slides/slide3.xml" Id="Reac2f2f81c7843fb" /><Relationship Type="http://schemas.openxmlformats.org/officeDocument/2006/relationships/slide" Target="/ppt/slides/slide4.xml" Id="Rfb4ceb2a82ba4f2f" /><Relationship Type="http://schemas.openxmlformats.org/officeDocument/2006/relationships/slide" Target="/ppt/slides/slide5.xml" Id="R3d1e540aaa414a3c" /><Relationship Type="http://schemas.openxmlformats.org/officeDocument/2006/relationships/slide" Target="/ppt/slides/slide6.xml" Id="R616d378a87094f4c" /><Relationship Type="http://schemas.openxmlformats.org/officeDocument/2006/relationships/slide" Target="/ppt/slides/slide7.xml" Id="R749f8abeaed444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fa0c9e044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88f79d2d24eab" /><Relationship Type="http://schemas.openxmlformats.org/officeDocument/2006/relationships/theme" Target="/ppt/slideMasters/theme/theme1.xml" Id="R0178d2cedc1e4a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88f79d2d24e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51083229b41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9c96ebef847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af36d74b846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e7aa258d54f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dc2bb958544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c5abfc6af45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b7970a9424f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FJÆRVIK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Fjærvik, Stenholts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