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f450d00fb242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0a677bb2d349d8"/>
  </p:sldMasterIdLst>
  <p:sldIdLst>
    <p:sldId xmlns:r="http://schemas.openxmlformats.org/officeDocument/2006/relationships" id="256" r:id="R4f9e281df3bb4270"/>
    <p:sldId xmlns:r="http://schemas.openxmlformats.org/officeDocument/2006/relationships" id="257" r:id="R71f885524c284697"/>
    <p:sldId xmlns:r="http://schemas.openxmlformats.org/officeDocument/2006/relationships" id="258" r:id="R60bbea15219e4641"/>
    <p:sldId xmlns:r="http://schemas.openxmlformats.org/officeDocument/2006/relationships" id="259" r:id="R37a04027eefc4390"/>
    <p:sldId xmlns:r="http://schemas.openxmlformats.org/officeDocument/2006/relationships" id="260" r:id="Re3581a2cd1ba4b83"/>
    <p:sldId xmlns:r="http://schemas.openxmlformats.org/officeDocument/2006/relationships" id="261" r:id="Rf6bc4ff0607b412b"/>
    <p:sldId xmlns:r="http://schemas.openxmlformats.org/officeDocument/2006/relationships" id="262" r:id="R07f2fa50f5b843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0a677bb2d349d8" /><Relationship Type="http://schemas.openxmlformats.org/officeDocument/2006/relationships/slide" Target="/ppt/slides/slide1.xml" Id="R4f9e281df3bb4270" /><Relationship Type="http://schemas.openxmlformats.org/officeDocument/2006/relationships/slide" Target="/ppt/slides/slide2.xml" Id="R71f885524c284697" /><Relationship Type="http://schemas.openxmlformats.org/officeDocument/2006/relationships/slide" Target="/ppt/slides/slide3.xml" Id="R60bbea15219e4641" /><Relationship Type="http://schemas.openxmlformats.org/officeDocument/2006/relationships/slide" Target="/ppt/slides/slide4.xml" Id="R37a04027eefc4390" /><Relationship Type="http://schemas.openxmlformats.org/officeDocument/2006/relationships/slide" Target="/ppt/slides/slide5.xml" Id="Re3581a2cd1ba4b83" /><Relationship Type="http://schemas.openxmlformats.org/officeDocument/2006/relationships/slide" Target="/ppt/slides/slide6.xml" Id="Rf6bc4ff0607b412b" /><Relationship Type="http://schemas.openxmlformats.org/officeDocument/2006/relationships/slide" Target="/ppt/slides/slide7.xml" Id="R07f2fa50f5b843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bdb0ecc9b647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7c1a77fc949f2" /><Relationship Type="http://schemas.openxmlformats.org/officeDocument/2006/relationships/theme" Target="/ppt/slideMasters/theme/theme1.xml" Id="R8a8a12321d244f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d7c1a77fc949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aa79002af46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2d027acaf44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f0c1ab34d4a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cf82a5e124e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63569eb784c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d0a659b434a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c00f2bb8e4e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PLU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LUNDEMO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Huitfeldts gate 32A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929 590 708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 HOLDING AS</a:t>
            </a:r>
          </a:p>
        </p:txBody>
      </p:sp>
    </p:spTree>
  </p:cSld>
  <p:clrMapOvr>
    <a:masterClrMapping xmlns:a="http://schemas.openxmlformats.org/drawingml/2006/main"/>
  </p:clrMapOvr>
</p:sld>
</file>