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8c9e01129349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04bdf1442a4a45"/>
  </p:sldMasterIdLst>
  <p:sldIdLst>
    <p:sldId xmlns:r="http://schemas.openxmlformats.org/officeDocument/2006/relationships" id="256" r:id="R7814450323774a92"/>
    <p:sldId xmlns:r="http://schemas.openxmlformats.org/officeDocument/2006/relationships" id="257" r:id="R58d1e804c92f43ed"/>
    <p:sldId xmlns:r="http://schemas.openxmlformats.org/officeDocument/2006/relationships" id="258" r:id="R3464ff53789e4631"/>
    <p:sldId xmlns:r="http://schemas.openxmlformats.org/officeDocument/2006/relationships" id="259" r:id="R0e0ddd3c1e214af6"/>
    <p:sldId xmlns:r="http://schemas.openxmlformats.org/officeDocument/2006/relationships" id="260" r:id="R2735a87a4b5d4689"/>
    <p:sldId xmlns:r="http://schemas.openxmlformats.org/officeDocument/2006/relationships" id="261" r:id="R9efda6bd3a4b4c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04bdf1442a4a45" /><Relationship Type="http://schemas.openxmlformats.org/officeDocument/2006/relationships/slide" Target="/ppt/slides/slide1.xml" Id="R7814450323774a92" /><Relationship Type="http://schemas.openxmlformats.org/officeDocument/2006/relationships/slide" Target="/ppt/slides/slide2.xml" Id="R58d1e804c92f43ed" /><Relationship Type="http://schemas.openxmlformats.org/officeDocument/2006/relationships/slide" Target="/ppt/slides/slide3.xml" Id="R3464ff53789e4631" /><Relationship Type="http://schemas.openxmlformats.org/officeDocument/2006/relationships/slide" Target="/ppt/slides/slide4.xml" Id="R0e0ddd3c1e214af6" /><Relationship Type="http://schemas.openxmlformats.org/officeDocument/2006/relationships/slide" Target="/ppt/slides/slide5.xml" Id="R2735a87a4b5d4689" /><Relationship Type="http://schemas.openxmlformats.org/officeDocument/2006/relationships/slide" Target="/ppt/slides/slide6.xml" Id="R9efda6bd3a4b4c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0edd6ce7f546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df3ff22ee46e4" /><Relationship Type="http://schemas.openxmlformats.org/officeDocument/2006/relationships/theme" Target="/ppt/slideMasters/theme/theme1.xml" Id="R5a98cdc3dc7447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fdf3ff22ee46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7b8582c354b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8b1477a6524e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edf3e0a9f4d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c0308c7cd343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bb08fc9ee46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f1cc8843c47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TF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TF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VAISVILA TADAS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929 372 913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