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52b56342ef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4d1d15bed1425a"/>
  </p:sldMasterIdLst>
  <p:sldIdLst>
    <p:sldId xmlns:r="http://schemas.openxmlformats.org/officeDocument/2006/relationships" id="256" r:id="R31d297a2672f4955"/>
    <p:sldId xmlns:r="http://schemas.openxmlformats.org/officeDocument/2006/relationships" id="257" r:id="R918189791449491e"/>
    <p:sldId xmlns:r="http://schemas.openxmlformats.org/officeDocument/2006/relationships" id="258" r:id="R460a6e731573415f"/>
    <p:sldId xmlns:r="http://schemas.openxmlformats.org/officeDocument/2006/relationships" id="259" r:id="R95fe43a84d2048f7"/>
    <p:sldId xmlns:r="http://schemas.openxmlformats.org/officeDocument/2006/relationships" id="260" r:id="R1e78aada0bf04ce2"/>
    <p:sldId xmlns:r="http://schemas.openxmlformats.org/officeDocument/2006/relationships" id="261" r:id="Rb472a427078b4f57"/>
    <p:sldId xmlns:r="http://schemas.openxmlformats.org/officeDocument/2006/relationships" id="262" r:id="R46c9c3719dc044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d1d15bed1425a" /><Relationship Type="http://schemas.openxmlformats.org/officeDocument/2006/relationships/slide" Target="/ppt/slides/slide1.xml" Id="R31d297a2672f4955" /><Relationship Type="http://schemas.openxmlformats.org/officeDocument/2006/relationships/slide" Target="/ppt/slides/slide2.xml" Id="R918189791449491e" /><Relationship Type="http://schemas.openxmlformats.org/officeDocument/2006/relationships/slide" Target="/ppt/slides/slide3.xml" Id="R460a6e731573415f" /><Relationship Type="http://schemas.openxmlformats.org/officeDocument/2006/relationships/slide" Target="/ppt/slides/slide4.xml" Id="R95fe43a84d2048f7" /><Relationship Type="http://schemas.openxmlformats.org/officeDocument/2006/relationships/slide" Target="/ppt/slides/slide5.xml" Id="R1e78aada0bf04ce2" /><Relationship Type="http://schemas.openxmlformats.org/officeDocument/2006/relationships/slide" Target="/ppt/slides/slide6.xml" Id="Rb472a427078b4f57" /><Relationship Type="http://schemas.openxmlformats.org/officeDocument/2006/relationships/slide" Target="/ppt/slides/slide7.xml" Id="R46c9c3719dc044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654ac1e7e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824066f5b4ff0" /><Relationship Type="http://schemas.openxmlformats.org/officeDocument/2006/relationships/theme" Target="/ppt/slideMasters/theme/theme1.xml" Id="Rda306cc8182f40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9824066f5b4f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b3c35ddd447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7ec50fdba45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5a9ece30248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f65b717b944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23c17744e4c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80ccad42648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dc418341843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