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a80276be508457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41197e6c15a4cf4"/>
  </p:sldMasterIdLst>
  <p:sldIdLst>
    <p:sldId xmlns:r="http://schemas.openxmlformats.org/officeDocument/2006/relationships" id="256" r:id="R87bb74b17cbc4f96"/>
    <p:sldId xmlns:r="http://schemas.openxmlformats.org/officeDocument/2006/relationships" id="257" r:id="R7328280efd794e95"/>
    <p:sldId xmlns:r="http://schemas.openxmlformats.org/officeDocument/2006/relationships" id="258" r:id="Re826e8b3b90d4511"/>
    <p:sldId xmlns:r="http://schemas.openxmlformats.org/officeDocument/2006/relationships" id="259" r:id="Rb8122e93323b4704"/>
    <p:sldId xmlns:r="http://schemas.openxmlformats.org/officeDocument/2006/relationships" id="260" r:id="R8722d5e82b4a4da3"/>
    <p:sldId xmlns:r="http://schemas.openxmlformats.org/officeDocument/2006/relationships" id="261" r:id="Rd6665582477f47d8"/>
    <p:sldId xmlns:r="http://schemas.openxmlformats.org/officeDocument/2006/relationships" id="262" r:id="R32499f53e37a4b1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41197e6c15a4cf4" /><Relationship Type="http://schemas.openxmlformats.org/officeDocument/2006/relationships/slide" Target="/ppt/slides/slide1.xml" Id="R87bb74b17cbc4f96" /><Relationship Type="http://schemas.openxmlformats.org/officeDocument/2006/relationships/slide" Target="/ppt/slides/slide2.xml" Id="R7328280efd794e95" /><Relationship Type="http://schemas.openxmlformats.org/officeDocument/2006/relationships/slide" Target="/ppt/slides/slide3.xml" Id="Re826e8b3b90d4511" /><Relationship Type="http://schemas.openxmlformats.org/officeDocument/2006/relationships/slide" Target="/ppt/slides/slide4.xml" Id="Rb8122e93323b4704" /><Relationship Type="http://schemas.openxmlformats.org/officeDocument/2006/relationships/slide" Target="/ppt/slides/slide5.xml" Id="R8722d5e82b4a4da3" /><Relationship Type="http://schemas.openxmlformats.org/officeDocument/2006/relationships/slide" Target="/ppt/slides/slide6.xml" Id="Rd6665582477f47d8" /><Relationship Type="http://schemas.openxmlformats.org/officeDocument/2006/relationships/slide" Target="/ppt/slides/slide7.xml" Id="R32499f53e37a4b1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41dee2355da484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b1382de89f4bbc" /><Relationship Type="http://schemas.openxmlformats.org/officeDocument/2006/relationships/theme" Target="/ppt/slideMasters/theme/theme1.xml" Id="Ra84b77662edc4b1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6b1382de89f4bb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a1a34f23c34cf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6ff99a0d07418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027ee0d2c24ce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d340b7f42743b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23f37242204bc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3c7c23bdff44d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70ada746024df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AASENDESIGN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AASENDESIGN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AASENDESIGN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AASENDESIGN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AASENDESIGN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AASENDESIGN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1 657 255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477 120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310 508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2 078 066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2 477 967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AASENDESIGN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AASEN ANDREAS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AASENDESIGN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Konows gate 83A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0196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929 134 664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AASENDESIGN AS</a:t>
            </a:r>
          </a:p>
        </p:txBody>
      </p:sp>
    </p:spTree>
  </p:cSld>
  <p:clrMapOvr>
    <a:masterClrMapping xmlns:a="http://schemas.openxmlformats.org/drawingml/2006/main"/>
  </p:clrMapOvr>
</p:sld>
</file>