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e5c73193dd42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de041d15fd4ee9"/>
  </p:sldMasterIdLst>
  <p:sldIdLst>
    <p:sldId xmlns:r="http://schemas.openxmlformats.org/officeDocument/2006/relationships" id="256" r:id="R94326cea98a44c6b"/>
    <p:sldId xmlns:r="http://schemas.openxmlformats.org/officeDocument/2006/relationships" id="257" r:id="Rc9ec99eb0ed8409d"/>
    <p:sldId xmlns:r="http://schemas.openxmlformats.org/officeDocument/2006/relationships" id="258" r:id="R2f505132030e415f"/>
    <p:sldId xmlns:r="http://schemas.openxmlformats.org/officeDocument/2006/relationships" id="259" r:id="R2235ad5e473f4cb7"/>
    <p:sldId xmlns:r="http://schemas.openxmlformats.org/officeDocument/2006/relationships" id="260" r:id="Rb804ef706c9b46bc"/>
    <p:sldId xmlns:r="http://schemas.openxmlformats.org/officeDocument/2006/relationships" id="261" r:id="R0dedf6d2f2804e0b"/>
    <p:sldId xmlns:r="http://schemas.openxmlformats.org/officeDocument/2006/relationships" id="262" r:id="R2c5ca9919d3641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de041d15fd4ee9" /><Relationship Type="http://schemas.openxmlformats.org/officeDocument/2006/relationships/slide" Target="/ppt/slides/slide1.xml" Id="R94326cea98a44c6b" /><Relationship Type="http://schemas.openxmlformats.org/officeDocument/2006/relationships/slide" Target="/ppt/slides/slide2.xml" Id="Rc9ec99eb0ed8409d" /><Relationship Type="http://schemas.openxmlformats.org/officeDocument/2006/relationships/slide" Target="/ppt/slides/slide3.xml" Id="R2f505132030e415f" /><Relationship Type="http://schemas.openxmlformats.org/officeDocument/2006/relationships/slide" Target="/ppt/slides/slide4.xml" Id="R2235ad5e473f4cb7" /><Relationship Type="http://schemas.openxmlformats.org/officeDocument/2006/relationships/slide" Target="/ppt/slides/slide5.xml" Id="Rb804ef706c9b46bc" /><Relationship Type="http://schemas.openxmlformats.org/officeDocument/2006/relationships/slide" Target="/ppt/slides/slide6.xml" Id="R0dedf6d2f2804e0b" /><Relationship Type="http://schemas.openxmlformats.org/officeDocument/2006/relationships/slide" Target="/ppt/slides/slide7.xml" Id="R2c5ca9919d3641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774d7e192245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3d06bcc3a14bd0" /><Relationship Type="http://schemas.openxmlformats.org/officeDocument/2006/relationships/theme" Target="/ppt/slideMasters/theme/theme1.xml" Id="R75f6601716634b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3d06bcc3a14b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4f4e75000a4f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a833f26a744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28eb1fda7c49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a0cb4011f44c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51e576653643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6a92ff52734b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afcd4b98c04e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RONDABLIKK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RONDABLIKK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−20 632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416 437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MALM ESPEN SAND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Suhms gate 12A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929 132 521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