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31fc900c8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aab581bb1a4ad1"/>
  </p:sldMasterIdLst>
  <p:sldIdLst>
    <p:sldId xmlns:r="http://schemas.openxmlformats.org/officeDocument/2006/relationships" id="256" r:id="R65d627ae7ec44b62"/>
    <p:sldId xmlns:r="http://schemas.openxmlformats.org/officeDocument/2006/relationships" id="257" r:id="R1ed1feb3e0d848d6"/>
    <p:sldId xmlns:r="http://schemas.openxmlformats.org/officeDocument/2006/relationships" id="258" r:id="R7f7f839aadc6468e"/>
    <p:sldId xmlns:r="http://schemas.openxmlformats.org/officeDocument/2006/relationships" id="259" r:id="R1fd3d5c5903c4e49"/>
    <p:sldId xmlns:r="http://schemas.openxmlformats.org/officeDocument/2006/relationships" id="260" r:id="R36ce3c5307654e3d"/>
    <p:sldId xmlns:r="http://schemas.openxmlformats.org/officeDocument/2006/relationships" id="261" r:id="Rcec5d201e2a749da"/>
    <p:sldId xmlns:r="http://schemas.openxmlformats.org/officeDocument/2006/relationships" id="262" r:id="R8c04db5c63a1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ab581bb1a4ad1" /><Relationship Type="http://schemas.openxmlformats.org/officeDocument/2006/relationships/slide" Target="/ppt/slides/slide1.xml" Id="R65d627ae7ec44b62" /><Relationship Type="http://schemas.openxmlformats.org/officeDocument/2006/relationships/slide" Target="/ppt/slides/slide2.xml" Id="R1ed1feb3e0d848d6" /><Relationship Type="http://schemas.openxmlformats.org/officeDocument/2006/relationships/slide" Target="/ppt/slides/slide3.xml" Id="R7f7f839aadc6468e" /><Relationship Type="http://schemas.openxmlformats.org/officeDocument/2006/relationships/slide" Target="/ppt/slides/slide4.xml" Id="R1fd3d5c5903c4e49" /><Relationship Type="http://schemas.openxmlformats.org/officeDocument/2006/relationships/slide" Target="/ppt/slides/slide5.xml" Id="R36ce3c5307654e3d" /><Relationship Type="http://schemas.openxmlformats.org/officeDocument/2006/relationships/slide" Target="/ppt/slides/slide6.xml" Id="Rcec5d201e2a749da" /><Relationship Type="http://schemas.openxmlformats.org/officeDocument/2006/relationships/slide" Target="/ppt/slides/slide7.xml" Id="R8c04db5c63a1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6d5f2e258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54448bd6a4a0d" /><Relationship Type="http://schemas.openxmlformats.org/officeDocument/2006/relationships/theme" Target="/ppt/slideMasters/theme/theme1.xml" Id="R034f8936f2ea43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54448bd6a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226b7a6ec46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584a56ef1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567538de844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cd73b4f0c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5d2b6627e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6a381fdb04b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94f60491c4b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ODNABERGET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ODNABERGET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ODNABERGET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ODNABERGET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ODNABERGET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ODNABERGET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1 715 269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10 169 166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10 263 650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ODNABERGET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 HERBJØRN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ODNABERGET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Herbjørn Vestvik, Odnabergveien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ODNABERGET AS</a:t>
            </a:r>
          </a:p>
        </p:txBody>
      </p:sp>
    </p:spTree>
  </p:cSld>
  <p:clrMapOvr>
    <a:masterClrMapping xmlns:a="http://schemas.openxmlformats.org/drawingml/2006/main"/>
  </p:clrMapOvr>
</p:sld>
</file>