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6bfa602de940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5e0263076c4b62"/>
  </p:sldMasterIdLst>
  <p:sldIdLst>
    <p:sldId xmlns:r="http://schemas.openxmlformats.org/officeDocument/2006/relationships" id="256" r:id="R5fb6dfd547b04b7e"/>
    <p:sldId xmlns:r="http://schemas.openxmlformats.org/officeDocument/2006/relationships" id="257" r:id="R4bcc7f56057641aa"/>
    <p:sldId xmlns:r="http://schemas.openxmlformats.org/officeDocument/2006/relationships" id="258" r:id="R6e5488bc0a0f49fc"/>
    <p:sldId xmlns:r="http://schemas.openxmlformats.org/officeDocument/2006/relationships" id="259" r:id="Rce631e2b009d4aae"/>
    <p:sldId xmlns:r="http://schemas.openxmlformats.org/officeDocument/2006/relationships" id="260" r:id="R73a71fc7dded41cf"/>
    <p:sldId xmlns:r="http://schemas.openxmlformats.org/officeDocument/2006/relationships" id="261" r:id="R37fd0ccd3a464803"/>
    <p:sldId xmlns:r="http://schemas.openxmlformats.org/officeDocument/2006/relationships" id="262" r:id="Rae43f694ec1c4b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5e0263076c4b62" /><Relationship Type="http://schemas.openxmlformats.org/officeDocument/2006/relationships/slide" Target="/ppt/slides/slide1.xml" Id="R5fb6dfd547b04b7e" /><Relationship Type="http://schemas.openxmlformats.org/officeDocument/2006/relationships/slide" Target="/ppt/slides/slide2.xml" Id="R4bcc7f56057641aa" /><Relationship Type="http://schemas.openxmlformats.org/officeDocument/2006/relationships/slide" Target="/ppt/slides/slide3.xml" Id="R6e5488bc0a0f49fc" /><Relationship Type="http://schemas.openxmlformats.org/officeDocument/2006/relationships/slide" Target="/ppt/slides/slide4.xml" Id="Rce631e2b009d4aae" /><Relationship Type="http://schemas.openxmlformats.org/officeDocument/2006/relationships/slide" Target="/ppt/slides/slide5.xml" Id="R73a71fc7dded41cf" /><Relationship Type="http://schemas.openxmlformats.org/officeDocument/2006/relationships/slide" Target="/ppt/slides/slide6.xml" Id="R37fd0ccd3a464803" /><Relationship Type="http://schemas.openxmlformats.org/officeDocument/2006/relationships/slide" Target="/ppt/slides/slide7.xml" Id="Rae43f694ec1c4b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cee7fdcbe647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9785cc5e524fce" /><Relationship Type="http://schemas.openxmlformats.org/officeDocument/2006/relationships/theme" Target="/ppt/slideMasters/theme/theme1.xml" Id="Rebfdd5c43ea843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9785cc5e524f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be24ca15524e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c69c3c490d4b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9f31384a9a4a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16c918f96649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5dd7f31f4a4e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b2298ef94645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e9b3f5da443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PARAGON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PARAGON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PARAGON VVS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PARAGON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PARAGON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PARAGON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3 295 365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276 384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249 470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−36 928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312 049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PARAGON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UTOSLAHTI TUOMO ANTON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PARAGON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Økernveien 173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929 106 954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PARAGON VVS AS</a:t>
            </a:r>
          </a:p>
        </p:txBody>
      </p:sp>
    </p:spTree>
  </p:cSld>
  <p:clrMapOvr>
    <a:masterClrMapping xmlns:a="http://schemas.openxmlformats.org/drawingml/2006/main"/>
  </p:clrMapOvr>
</p:sld>
</file>