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9bdf54414d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34e7cb884947e8"/>
  </p:sldMasterIdLst>
  <p:sldIdLst>
    <p:sldId xmlns:r="http://schemas.openxmlformats.org/officeDocument/2006/relationships" id="256" r:id="Ra2a3c2d2dd684983"/>
    <p:sldId xmlns:r="http://schemas.openxmlformats.org/officeDocument/2006/relationships" id="257" r:id="Raa75685ba62f4a01"/>
    <p:sldId xmlns:r="http://schemas.openxmlformats.org/officeDocument/2006/relationships" id="258" r:id="Re3103359ca21437d"/>
    <p:sldId xmlns:r="http://schemas.openxmlformats.org/officeDocument/2006/relationships" id="259" r:id="Ra389fe56d8594319"/>
    <p:sldId xmlns:r="http://schemas.openxmlformats.org/officeDocument/2006/relationships" id="260" r:id="Rb7bf1327ffc3404a"/>
    <p:sldId xmlns:r="http://schemas.openxmlformats.org/officeDocument/2006/relationships" id="261" r:id="R156864597b9f470e"/>
    <p:sldId xmlns:r="http://schemas.openxmlformats.org/officeDocument/2006/relationships" id="262" r:id="R90f16c3a2c1d49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4e7cb884947e8" /><Relationship Type="http://schemas.openxmlformats.org/officeDocument/2006/relationships/slide" Target="/ppt/slides/slide1.xml" Id="Ra2a3c2d2dd684983" /><Relationship Type="http://schemas.openxmlformats.org/officeDocument/2006/relationships/slide" Target="/ppt/slides/slide2.xml" Id="Raa75685ba62f4a01" /><Relationship Type="http://schemas.openxmlformats.org/officeDocument/2006/relationships/slide" Target="/ppt/slides/slide3.xml" Id="Re3103359ca21437d" /><Relationship Type="http://schemas.openxmlformats.org/officeDocument/2006/relationships/slide" Target="/ppt/slides/slide4.xml" Id="Ra389fe56d8594319" /><Relationship Type="http://schemas.openxmlformats.org/officeDocument/2006/relationships/slide" Target="/ppt/slides/slide5.xml" Id="Rb7bf1327ffc3404a" /><Relationship Type="http://schemas.openxmlformats.org/officeDocument/2006/relationships/slide" Target="/ppt/slides/slide6.xml" Id="R156864597b9f470e" /><Relationship Type="http://schemas.openxmlformats.org/officeDocument/2006/relationships/slide" Target="/ppt/slides/slide7.xml" Id="R90f16c3a2c1d49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5731193aa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fd03d29364fdd" /><Relationship Type="http://schemas.openxmlformats.org/officeDocument/2006/relationships/theme" Target="/ppt/slideMasters/theme/theme1.xml" Id="R57504190411244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4fd03d29364f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7b70557e841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314313cac42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1239bee024d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8986b77ab41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11f84641f44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1fc66465044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f04d4c81141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BOLAKS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16 763 282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51 347 948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1 801 147 992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P2H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JOHO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TOMAHAWK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 INVEST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PROMARE AS  –  8,4 %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929 068 319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