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ebc5b54e7243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d8991825b743ea"/>
  </p:sldMasterIdLst>
  <p:sldIdLst>
    <p:sldId xmlns:r="http://schemas.openxmlformats.org/officeDocument/2006/relationships" id="256" r:id="R395f1b53d628428a"/>
    <p:sldId xmlns:r="http://schemas.openxmlformats.org/officeDocument/2006/relationships" id="257" r:id="R1986d8983f364f36"/>
    <p:sldId xmlns:r="http://schemas.openxmlformats.org/officeDocument/2006/relationships" id="258" r:id="Rf3b059ec3c9f40f2"/>
    <p:sldId xmlns:r="http://schemas.openxmlformats.org/officeDocument/2006/relationships" id="259" r:id="R47d10f33dac84a6e"/>
    <p:sldId xmlns:r="http://schemas.openxmlformats.org/officeDocument/2006/relationships" id="260" r:id="Ra5540d73af3e4400"/>
    <p:sldId xmlns:r="http://schemas.openxmlformats.org/officeDocument/2006/relationships" id="261" r:id="R7a076795fc0b4151"/>
    <p:sldId xmlns:r="http://schemas.openxmlformats.org/officeDocument/2006/relationships" id="262" r:id="Rf3811a65ce3148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d8991825b743ea" /><Relationship Type="http://schemas.openxmlformats.org/officeDocument/2006/relationships/slide" Target="/ppt/slides/slide1.xml" Id="R395f1b53d628428a" /><Relationship Type="http://schemas.openxmlformats.org/officeDocument/2006/relationships/slide" Target="/ppt/slides/slide2.xml" Id="R1986d8983f364f36" /><Relationship Type="http://schemas.openxmlformats.org/officeDocument/2006/relationships/slide" Target="/ppt/slides/slide3.xml" Id="Rf3b059ec3c9f40f2" /><Relationship Type="http://schemas.openxmlformats.org/officeDocument/2006/relationships/slide" Target="/ppt/slides/slide4.xml" Id="R47d10f33dac84a6e" /><Relationship Type="http://schemas.openxmlformats.org/officeDocument/2006/relationships/slide" Target="/ppt/slides/slide5.xml" Id="Ra5540d73af3e4400" /><Relationship Type="http://schemas.openxmlformats.org/officeDocument/2006/relationships/slide" Target="/ppt/slides/slide6.xml" Id="R7a076795fc0b4151" /><Relationship Type="http://schemas.openxmlformats.org/officeDocument/2006/relationships/slide" Target="/ppt/slides/slide7.xml" Id="Rf3811a65ce3148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71d71a9b014b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29af5a66f45ec" /><Relationship Type="http://schemas.openxmlformats.org/officeDocument/2006/relationships/theme" Target="/ppt/slideMasters/theme/theme1.xml" Id="R55e841b1bed04c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e29af5a66f45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4f4a5cdf842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3e22054934f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98b746fbe4c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fccb8e83c45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6f7294c644f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f141df3dd942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db35957524a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INNLANDET TAKSTFORRETNING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TAKSTFORRETNING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INNLANDET TAKSTFORRETNING AS ble etablert [år] og holder til i Brumunddal.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TAKSTFORRETNING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TAKSTFORRETNING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TAKSTFORRETNING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1 406 813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266 738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491 082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TAKSTFORRETNING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JAHNSEN TOM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TAKSTFORRETNING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Narudveg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2386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929 007 751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TAKSTFORRETNING AS</a:t>
            </a:r>
          </a:p>
        </p:txBody>
      </p:sp>
    </p:spTree>
  </p:cSld>
  <p:clrMapOvr>
    <a:masterClrMapping xmlns:a="http://schemas.openxmlformats.org/drawingml/2006/main"/>
  </p:clrMapOvr>
</p:sld>
</file>