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decb9a0a743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649cdc74a4072"/>
  </p:sldMasterIdLst>
  <p:sldIdLst>
    <p:sldId xmlns:r="http://schemas.openxmlformats.org/officeDocument/2006/relationships" id="256" r:id="R754fff2638ad4d88"/>
    <p:sldId xmlns:r="http://schemas.openxmlformats.org/officeDocument/2006/relationships" id="257" r:id="Red43e3b0852e4f5a"/>
    <p:sldId xmlns:r="http://schemas.openxmlformats.org/officeDocument/2006/relationships" id="258" r:id="R789faaa7d3124849"/>
    <p:sldId xmlns:r="http://schemas.openxmlformats.org/officeDocument/2006/relationships" id="259" r:id="R04c2215b2ba74825"/>
    <p:sldId xmlns:r="http://schemas.openxmlformats.org/officeDocument/2006/relationships" id="260" r:id="R35f8c171b7e44dc0"/>
    <p:sldId xmlns:r="http://schemas.openxmlformats.org/officeDocument/2006/relationships" id="261" r:id="R44e47a451fd042c0"/>
    <p:sldId xmlns:r="http://schemas.openxmlformats.org/officeDocument/2006/relationships" id="262" r:id="Rc4fc6a340894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649cdc74a4072" /><Relationship Type="http://schemas.openxmlformats.org/officeDocument/2006/relationships/slide" Target="/ppt/slides/slide1.xml" Id="R754fff2638ad4d88" /><Relationship Type="http://schemas.openxmlformats.org/officeDocument/2006/relationships/slide" Target="/ppt/slides/slide2.xml" Id="Red43e3b0852e4f5a" /><Relationship Type="http://schemas.openxmlformats.org/officeDocument/2006/relationships/slide" Target="/ppt/slides/slide3.xml" Id="R789faaa7d3124849" /><Relationship Type="http://schemas.openxmlformats.org/officeDocument/2006/relationships/slide" Target="/ppt/slides/slide4.xml" Id="R04c2215b2ba74825" /><Relationship Type="http://schemas.openxmlformats.org/officeDocument/2006/relationships/slide" Target="/ppt/slides/slide5.xml" Id="R35f8c171b7e44dc0" /><Relationship Type="http://schemas.openxmlformats.org/officeDocument/2006/relationships/slide" Target="/ppt/slides/slide6.xml" Id="R44e47a451fd042c0" /><Relationship Type="http://schemas.openxmlformats.org/officeDocument/2006/relationships/slide" Target="/ppt/slides/slide7.xml" Id="Rc4fc6a340894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c1015fb6346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11adf99c94486" /><Relationship Type="http://schemas.openxmlformats.org/officeDocument/2006/relationships/theme" Target="/ppt/slideMasters/theme/theme1.xml" Id="R35e3cf13105f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11adf99c9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7a0a65299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8d878017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f4a39ccdc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83c2c20374f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0c4e70ba7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bc034678f4e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b3e014080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SMURF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SMURF AS ble etablert [år] og holder til i Grua.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3 097 771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FINANGER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OLE-CHRISTIAN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Voldstadbakken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2742 Grua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