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2e5ec4df94f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e0a2860a94cbf"/>
  </p:sldMasterIdLst>
  <p:sldIdLst>
    <p:sldId xmlns:r="http://schemas.openxmlformats.org/officeDocument/2006/relationships" id="256" r:id="Red61ad73e9374296"/>
    <p:sldId xmlns:r="http://schemas.openxmlformats.org/officeDocument/2006/relationships" id="257" r:id="Rb8fcc6afdbfb44b5"/>
    <p:sldId xmlns:r="http://schemas.openxmlformats.org/officeDocument/2006/relationships" id="258" r:id="R4f18965b06e2464e"/>
    <p:sldId xmlns:r="http://schemas.openxmlformats.org/officeDocument/2006/relationships" id="259" r:id="R9b6956d9a9144a67"/>
    <p:sldId xmlns:r="http://schemas.openxmlformats.org/officeDocument/2006/relationships" id="260" r:id="Rf168bba11de24295"/>
    <p:sldId xmlns:r="http://schemas.openxmlformats.org/officeDocument/2006/relationships" id="261" r:id="R6ee3548d7c1441b3"/>
    <p:sldId xmlns:r="http://schemas.openxmlformats.org/officeDocument/2006/relationships" id="262" r:id="R68056f334e7848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e0a2860a94cbf" /><Relationship Type="http://schemas.openxmlformats.org/officeDocument/2006/relationships/slide" Target="/ppt/slides/slide1.xml" Id="Red61ad73e9374296" /><Relationship Type="http://schemas.openxmlformats.org/officeDocument/2006/relationships/slide" Target="/ppt/slides/slide2.xml" Id="Rb8fcc6afdbfb44b5" /><Relationship Type="http://schemas.openxmlformats.org/officeDocument/2006/relationships/slide" Target="/ppt/slides/slide3.xml" Id="R4f18965b06e2464e" /><Relationship Type="http://schemas.openxmlformats.org/officeDocument/2006/relationships/slide" Target="/ppt/slides/slide4.xml" Id="R9b6956d9a9144a67" /><Relationship Type="http://schemas.openxmlformats.org/officeDocument/2006/relationships/slide" Target="/ppt/slides/slide5.xml" Id="Rf168bba11de24295" /><Relationship Type="http://schemas.openxmlformats.org/officeDocument/2006/relationships/slide" Target="/ppt/slides/slide6.xml" Id="R6ee3548d7c1441b3" /><Relationship Type="http://schemas.openxmlformats.org/officeDocument/2006/relationships/slide" Target="/ppt/slides/slide7.xml" Id="R68056f334e7848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37250c0de4d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81f12068c48f3" /><Relationship Type="http://schemas.openxmlformats.org/officeDocument/2006/relationships/theme" Target="/ppt/slideMasters/theme/theme1.xml" Id="Rea57212f053541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81f12068c48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ed7514f340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20a98c512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13b89c259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f9621c4bb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d7feedc18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7e6a6c497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54fbf6c474d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DAHLING HOLDING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HOLDING 3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2 461 006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TOR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Prestmovegen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