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cffad7529a49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16a722cc424ccf"/>
  </p:sldMasterIdLst>
  <p:sldIdLst>
    <p:sldId xmlns:r="http://schemas.openxmlformats.org/officeDocument/2006/relationships" id="256" r:id="Rf74601ac9dae44b0"/>
    <p:sldId xmlns:r="http://schemas.openxmlformats.org/officeDocument/2006/relationships" id="257" r:id="R46607221795c42ed"/>
    <p:sldId xmlns:r="http://schemas.openxmlformats.org/officeDocument/2006/relationships" id="258" r:id="R9fa285ebf6c84a86"/>
    <p:sldId xmlns:r="http://schemas.openxmlformats.org/officeDocument/2006/relationships" id="259" r:id="R71752c5a211d45ab"/>
    <p:sldId xmlns:r="http://schemas.openxmlformats.org/officeDocument/2006/relationships" id="260" r:id="R642dad4e110e4dd6"/>
    <p:sldId xmlns:r="http://schemas.openxmlformats.org/officeDocument/2006/relationships" id="261" r:id="Rafd3f135d2d14903"/>
    <p:sldId xmlns:r="http://schemas.openxmlformats.org/officeDocument/2006/relationships" id="262" r:id="R2d416864005641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6a722cc424ccf" /><Relationship Type="http://schemas.openxmlformats.org/officeDocument/2006/relationships/slide" Target="/ppt/slides/slide1.xml" Id="Rf74601ac9dae44b0" /><Relationship Type="http://schemas.openxmlformats.org/officeDocument/2006/relationships/slide" Target="/ppt/slides/slide2.xml" Id="R46607221795c42ed" /><Relationship Type="http://schemas.openxmlformats.org/officeDocument/2006/relationships/slide" Target="/ppt/slides/slide3.xml" Id="R9fa285ebf6c84a86" /><Relationship Type="http://schemas.openxmlformats.org/officeDocument/2006/relationships/slide" Target="/ppt/slides/slide4.xml" Id="R71752c5a211d45ab" /><Relationship Type="http://schemas.openxmlformats.org/officeDocument/2006/relationships/slide" Target="/ppt/slides/slide5.xml" Id="R642dad4e110e4dd6" /><Relationship Type="http://schemas.openxmlformats.org/officeDocument/2006/relationships/slide" Target="/ppt/slides/slide6.xml" Id="Rafd3f135d2d14903" /><Relationship Type="http://schemas.openxmlformats.org/officeDocument/2006/relationships/slide" Target="/ppt/slides/slide7.xml" Id="R2d416864005641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4b202682d34a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2915c52c2499d" /><Relationship Type="http://schemas.openxmlformats.org/officeDocument/2006/relationships/theme" Target="/ppt/slideMasters/theme/theme1.xml" Id="R81bff7ab09f849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42915c52c249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9114e017f43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95df07cd84d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03a91295645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7c316abb54a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6ff9ce98c41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02386c2d142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6869e38cc48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PROBABLY NOTHING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PROBABLY NOTHING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FREDRIK WALSTAD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928 994 635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