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135938468241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1ed8990eac45b2"/>
  </p:sldMasterIdLst>
  <p:sldIdLst>
    <p:sldId xmlns:r="http://schemas.openxmlformats.org/officeDocument/2006/relationships" id="256" r:id="R232558a4b9d64fa3"/>
    <p:sldId xmlns:r="http://schemas.openxmlformats.org/officeDocument/2006/relationships" id="257" r:id="R90e3f441802d4a31"/>
    <p:sldId xmlns:r="http://schemas.openxmlformats.org/officeDocument/2006/relationships" id="258" r:id="Rcfd6b2c0ad564bad"/>
    <p:sldId xmlns:r="http://schemas.openxmlformats.org/officeDocument/2006/relationships" id="259" r:id="Rb2d6dd9cadba433d"/>
    <p:sldId xmlns:r="http://schemas.openxmlformats.org/officeDocument/2006/relationships" id="260" r:id="R3b64459719ad462d"/>
    <p:sldId xmlns:r="http://schemas.openxmlformats.org/officeDocument/2006/relationships" id="261" r:id="R69bedf6b14204a9c"/>
    <p:sldId xmlns:r="http://schemas.openxmlformats.org/officeDocument/2006/relationships" id="262" r:id="R2b277fb6fef441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1ed8990eac45b2" /><Relationship Type="http://schemas.openxmlformats.org/officeDocument/2006/relationships/slide" Target="/ppt/slides/slide1.xml" Id="R232558a4b9d64fa3" /><Relationship Type="http://schemas.openxmlformats.org/officeDocument/2006/relationships/slide" Target="/ppt/slides/slide2.xml" Id="R90e3f441802d4a31" /><Relationship Type="http://schemas.openxmlformats.org/officeDocument/2006/relationships/slide" Target="/ppt/slides/slide3.xml" Id="Rcfd6b2c0ad564bad" /><Relationship Type="http://schemas.openxmlformats.org/officeDocument/2006/relationships/slide" Target="/ppt/slides/slide4.xml" Id="Rb2d6dd9cadba433d" /><Relationship Type="http://schemas.openxmlformats.org/officeDocument/2006/relationships/slide" Target="/ppt/slides/slide5.xml" Id="R3b64459719ad462d" /><Relationship Type="http://schemas.openxmlformats.org/officeDocument/2006/relationships/slide" Target="/ppt/slides/slide6.xml" Id="R69bedf6b14204a9c" /><Relationship Type="http://schemas.openxmlformats.org/officeDocument/2006/relationships/slide" Target="/ppt/slides/slide7.xml" Id="R2b277fb6fef441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91c47cbe5d4e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25f52d692486e" /><Relationship Type="http://schemas.openxmlformats.org/officeDocument/2006/relationships/theme" Target="/ppt/slideMasters/theme/theme1.xml" Id="R8c699d9164ad40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a25f52d69248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56fc1906b48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73ae08bbf4f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154406f9141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0b19a8bdc4f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3259343d8449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34188e65749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26d48a3a345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CREDO BYGG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CREDO BYGG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CREDO BYGG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CREDO BYGG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CREDO BYGG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CREDO BYGG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−70 516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−72 438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114 982 051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115 283 973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CREDO BYGG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CREDO II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CREDO II CO-INVEST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CREDO BYGG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Credo Partners AS, Stortingsgata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928 986 985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CREDO BYGG INVEST AS</a:t>
            </a:r>
          </a:p>
        </p:txBody>
      </p:sp>
    </p:spTree>
  </p:cSld>
  <p:clrMapOvr>
    <a:masterClrMapping xmlns:a="http://schemas.openxmlformats.org/drawingml/2006/main"/>
  </p:clrMapOvr>
</p:sld>
</file>