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49b8b9f0740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2d3b0f98b64946"/>
  </p:sldMasterIdLst>
  <p:sldIdLst>
    <p:sldId xmlns:r="http://schemas.openxmlformats.org/officeDocument/2006/relationships" id="256" r:id="R5aa44c5439e846e2"/>
    <p:sldId xmlns:r="http://schemas.openxmlformats.org/officeDocument/2006/relationships" id="257" r:id="Rf78e5c5aad944d93"/>
    <p:sldId xmlns:r="http://schemas.openxmlformats.org/officeDocument/2006/relationships" id="258" r:id="R3e537fa6c90345d0"/>
    <p:sldId xmlns:r="http://schemas.openxmlformats.org/officeDocument/2006/relationships" id="259" r:id="R496f01b0617a423c"/>
    <p:sldId xmlns:r="http://schemas.openxmlformats.org/officeDocument/2006/relationships" id="260" r:id="R77af7748db6b4407"/>
    <p:sldId xmlns:r="http://schemas.openxmlformats.org/officeDocument/2006/relationships" id="261" r:id="R65c88932fe434dff"/>
    <p:sldId xmlns:r="http://schemas.openxmlformats.org/officeDocument/2006/relationships" id="262" r:id="R808923b4d28c41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d3b0f98b64946" /><Relationship Type="http://schemas.openxmlformats.org/officeDocument/2006/relationships/slide" Target="/ppt/slides/slide1.xml" Id="R5aa44c5439e846e2" /><Relationship Type="http://schemas.openxmlformats.org/officeDocument/2006/relationships/slide" Target="/ppt/slides/slide2.xml" Id="Rf78e5c5aad944d93" /><Relationship Type="http://schemas.openxmlformats.org/officeDocument/2006/relationships/slide" Target="/ppt/slides/slide3.xml" Id="R3e537fa6c90345d0" /><Relationship Type="http://schemas.openxmlformats.org/officeDocument/2006/relationships/slide" Target="/ppt/slides/slide4.xml" Id="R496f01b0617a423c" /><Relationship Type="http://schemas.openxmlformats.org/officeDocument/2006/relationships/slide" Target="/ppt/slides/slide5.xml" Id="R77af7748db6b4407" /><Relationship Type="http://schemas.openxmlformats.org/officeDocument/2006/relationships/slide" Target="/ppt/slides/slide6.xml" Id="R65c88932fe434dff" /><Relationship Type="http://schemas.openxmlformats.org/officeDocument/2006/relationships/slide" Target="/ppt/slides/slide7.xml" Id="R808923b4d28c41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b4ceb28dd4c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e89d92f1f46b8" /><Relationship Type="http://schemas.openxmlformats.org/officeDocument/2006/relationships/theme" Target="/ppt/slideMasters/theme/theme1.xml" Id="Rdaee58b24266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e89d92f1f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a2e236f8149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e7bb004404b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8d84f2f5643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08c440fce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a642681a244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ea63ea8e841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c8aeb2f55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