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862c4adbbe4f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6987ce10884ae8"/>
  </p:sldMasterIdLst>
  <p:sldIdLst>
    <p:sldId xmlns:r="http://schemas.openxmlformats.org/officeDocument/2006/relationships" id="256" r:id="R60014cce1bcf4244"/>
    <p:sldId xmlns:r="http://schemas.openxmlformats.org/officeDocument/2006/relationships" id="257" r:id="Reef4e6e60155419a"/>
    <p:sldId xmlns:r="http://schemas.openxmlformats.org/officeDocument/2006/relationships" id="258" r:id="Rbba09f18fe514ee4"/>
    <p:sldId xmlns:r="http://schemas.openxmlformats.org/officeDocument/2006/relationships" id="259" r:id="R936b47bb4b3d4c05"/>
    <p:sldId xmlns:r="http://schemas.openxmlformats.org/officeDocument/2006/relationships" id="260" r:id="Re14b1bc3525046c6"/>
    <p:sldId xmlns:r="http://schemas.openxmlformats.org/officeDocument/2006/relationships" id="261" r:id="R88e429779de74578"/>
    <p:sldId xmlns:r="http://schemas.openxmlformats.org/officeDocument/2006/relationships" id="262" r:id="R8dbbf71ebbcf49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6987ce10884ae8" /><Relationship Type="http://schemas.openxmlformats.org/officeDocument/2006/relationships/slide" Target="/ppt/slides/slide1.xml" Id="R60014cce1bcf4244" /><Relationship Type="http://schemas.openxmlformats.org/officeDocument/2006/relationships/slide" Target="/ppt/slides/slide2.xml" Id="Reef4e6e60155419a" /><Relationship Type="http://schemas.openxmlformats.org/officeDocument/2006/relationships/slide" Target="/ppt/slides/slide3.xml" Id="Rbba09f18fe514ee4" /><Relationship Type="http://schemas.openxmlformats.org/officeDocument/2006/relationships/slide" Target="/ppt/slides/slide4.xml" Id="R936b47bb4b3d4c05" /><Relationship Type="http://schemas.openxmlformats.org/officeDocument/2006/relationships/slide" Target="/ppt/slides/slide5.xml" Id="Re14b1bc3525046c6" /><Relationship Type="http://schemas.openxmlformats.org/officeDocument/2006/relationships/slide" Target="/ppt/slides/slide6.xml" Id="R88e429779de74578" /><Relationship Type="http://schemas.openxmlformats.org/officeDocument/2006/relationships/slide" Target="/ppt/slides/slide7.xml" Id="R8dbbf71ebbcf49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fd409851f4a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fdd7f329d45ef" /><Relationship Type="http://schemas.openxmlformats.org/officeDocument/2006/relationships/theme" Target="/ppt/slideMasters/theme/theme1.xml" Id="R9f7f9c480f7246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cfdd7f329d45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e1db37cae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22b00b96645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40ba5015a48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17cb76a224a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3141b878c4a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a39ffc45c43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a561368094e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LAUSGARDA HONNINGFABRIKK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LAUSGARDA HONNINGFABRIKK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LAUSGARDA HONNINGFABRIKK AS ble etablert [år] og holder til i Hov.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LAUSGARDA HONNINGFABRIKK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LAUSGARDA HONNINGFABRIKK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LAUSGARDA HONNINGFABRIKK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151 309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LAUSGARDA HONNINGFABRIKK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HAAVARD HAKTOR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NERLI HANS OLAV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HAAVARD HAKTOR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NERLI HANS OLAV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LAUSGARDA HONNINGFABRIKK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Haavard Haktor Holstad, Steinsrudgutua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2860 Hov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928 866 521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LAUSGARDA HONNINGFABRIKK AS</a:t>
            </a:r>
          </a:p>
        </p:txBody>
      </p:sp>
    </p:spTree>
  </p:cSld>
  <p:clrMapOvr>
    <a:masterClrMapping xmlns:a="http://schemas.openxmlformats.org/drawingml/2006/main"/>
  </p:clrMapOvr>
</p:sld>
</file>