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e4d7b8da2446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f1c20ae3de4581"/>
  </p:sldMasterIdLst>
  <p:sldIdLst>
    <p:sldId xmlns:r="http://schemas.openxmlformats.org/officeDocument/2006/relationships" id="256" r:id="Rdbc9e496135447e0"/>
    <p:sldId xmlns:r="http://schemas.openxmlformats.org/officeDocument/2006/relationships" id="257" r:id="Rbd8f3dcec23e4a4f"/>
    <p:sldId xmlns:r="http://schemas.openxmlformats.org/officeDocument/2006/relationships" id="258" r:id="Rb7e9cec72a0a4048"/>
    <p:sldId xmlns:r="http://schemas.openxmlformats.org/officeDocument/2006/relationships" id="259" r:id="Rcfb7e253e2e3443f"/>
    <p:sldId xmlns:r="http://schemas.openxmlformats.org/officeDocument/2006/relationships" id="260" r:id="Rb562f0c0b14a4dc0"/>
    <p:sldId xmlns:r="http://schemas.openxmlformats.org/officeDocument/2006/relationships" id="261" r:id="R4b60ab3be4804c02"/>
    <p:sldId xmlns:r="http://schemas.openxmlformats.org/officeDocument/2006/relationships" id="262" r:id="R3795ffa0d7fa4e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f1c20ae3de4581" /><Relationship Type="http://schemas.openxmlformats.org/officeDocument/2006/relationships/slide" Target="/ppt/slides/slide1.xml" Id="Rdbc9e496135447e0" /><Relationship Type="http://schemas.openxmlformats.org/officeDocument/2006/relationships/slide" Target="/ppt/slides/slide2.xml" Id="Rbd8f3dcec23e4a4f" /><Relationship Type="http://schemas.openxmlformats.org/officeDocument/2006/relationships/slide" Target="/ppt/slides/slide3.xml" Id="Rb7e9cec72a0a4048" /><Relationship Type="http://schemas.openxmlformats.org/officeDocument/2006/relationships/slide" Target="/ppt/slides/slide4.xml" Id="Rcfb7e253e2e3443f" /><Relationship Type="http://schemas.openxmlformats.org/officeDocument/2006/relationships/slide" Target="/ppt/slides/slide5.xml" Id="Rb562f0c0b14a4dc0" /><Relationship Type="http://schemas.openxmlformats.org/officeDocument/2006/relationships/slide" Target="/ppt/slides/slide6.xml" Id="R4b60ab3be4804c02" /><Relationship Type="http://schemas.openxmlformats.org/officeDocument/2006/relationships/slide" Target="/ppt/slides/slide7.xml" Id="R3795ffa0d7fa4e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e430af0dac4a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b252fe78c41a5" /><Relationship Type="http://schemas.openxmlformats.org/officeDocument/2006/relationships/theme" Target="/ppt/slideMasters/theme/theme1.xml" Id="R5c228566096a49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5b252fe78c41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89d147bde47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ae94f7d924d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1b1f34f5d43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d5de989c64c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f55e3025a49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a822fe09b46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9d7e82d4744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 DESIGN AS ble etablert [år] og holder til i Rudshøgda.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141 117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214 320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FALKLEV TOBIAS SIMENGÅRD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Kinnlimarka 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2360 Rudshøgda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928 856 607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