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c47986802d4b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567ae219ef4673"/>
  </p:sldMasterIdLst>
  <p:sldIdLst>
    <p:sldId xmlns:r="http://schemas.openxmlformats.org/officeDocument/2006/relationships" id="256" r:id="R2bd0cdcd9d6a441c"/>
    <p:sldId xmlns:r="http://schemas.openxmlformats.org/officeDocument/2006/relationships" id="257" r:id="R0d3b654f36604349"/>
    <p:sldId xmlns:r="http://schemas.openxmlformats.org/officeDocument/2006/relationships" id="258" r:id="Re4a8bbb06df943ad"/>
    <p:sldId xmlns:r="http://schemas.openxmlformats.org/officeDocument/2006/relationships" id="259" r:id="R320e7189bbed461f"/>
    <p:sldId xmlns:r="http://schemas.openxmlformats.org/officeDocument/2006/relationships" id="260" r:id="R07a4ca759e4b4951"/>
    <p:sldId xmlns:r="http://schemas.openxmlformats.org/officeDocument/2006/relationships" id="261" r:id="R65e2c8c3abf743ad"/>
    <p:sldId xmlns:r="http://schemas.openxmlformats.org/officeDocument/2006/relationships" id="262" r:id="R8b5d5b9467ec44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567ae219ef4673" /><Relationship Type="http://schemas.openxmlformats.org/officeDocument/2006/relationships/slide" Target="/ppt/slides/slide1.xml" Id="R2bd0cdcd9d6a441c" /><Relationship Type="http://schemas.openxmlformats.org/officeDocument/2006/relationships/slide" Target="/ppt/slides/slide2.xml" Id="R0d3b654f36604349" /><Relationship Type="http://schemas.openxmlformats.org/officeDocument/2006/relationships/slide" Target="/ppt/slides/slide3.xml" Id="Re4a8bbb06df943ad" /><Relationship Type="http://schemas.openxmlformats.org/officeDocument/2006/relationships/slide" Target="/ppt/slides/slide4.xml" Id="R320e7189bbed461f" /><Relationship Type="http://schemas.openxmlformats.org/officeDocument/2006/relationships/slide" Target="/ppt/slides/slide5.xml" Id="R07a4ca759e4b4951" /><Relationship Type="http://schemas.openxmlformats.org/officeDocument/2006/relationships/slide" Target="/ppt/slides/slide6.xml" Id="R65e2c8c3abf743ad" /><Relationship Type="http://schemas.openxmlformats.org/officeDocument/2006/relationships/slide" Target="/ppt/slides/slide7.xml" Id="R8b5d5b9467ec44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a54b7d700947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a63c949f240c5" /><Relationship Type="http://schemas.openxmlformats.org/officeDocument/2006/relationships/theme" Target="/ppt/slideMasters/theme/theme1.xml" Id="Rbcbfa85811f649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aa63c949f240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54cc0cca24e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aef4efd9247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246d136674e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ca7ff9d6e45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16827f9de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309696bc54e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cc368e6f34b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AURNELIA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AURNELIA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1 547 579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1 547 579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ODD-WILLY KLEIVEN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928 856 461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