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50bbf8bd4e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018ad451a40b9"/>
  </p:sldMasterIdLst>
  <p:sldIdLst>
    <p:sldId xmlns:r="http://schemas.openxmlformats.org/officeDocument/2006/relationships" id="256" r:id="Rebbbba19cd164d64"/>
    <p:sldId xmlns:r="http://schemas.openxmlformats.org/officeDocument/2006/relationships" id="257" r:id="Re307ea139a6a4ef1"/>
    <p:sldId xmlns:r="http://schemas.openxmlformats.org/officeDocument/2006/relationships" id="258" r:id="R7be21b84aa2945d9"/>
    <p:sldId xmlns:r="http://schemas.openxmlformats.org/officeDocument/2006/relationships" id="259" r:id="R821f980a8af04599"/>
    <p:sldId xmlns:r="http://schemas.openxmlformats.org/officeDocument/2006/relationships" id="260" r:id="Ra40e3608f2f64ccb"/>
    <p:sldId xmlns:r="http://schemas.openxmlformats.org/officeDocument/2006/relationships" id="261" r:id="R4ae6b23fb3f244bf"/>
    <p:sldId xmlns:r="http://schemas.openxmlformats.org/officeDocument/2006/relationships" id="262" r:id="R3f812e1243f541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018ad451a40b9" /><Relationship Type="http://schemas.openxmlformats.org/officeDocument/2006/relationships/slide" Target="/ppt/slides/slide1.xml" Id="Rebbbba19cd164d64" /><Relationship Type="http://schemas.openxmlformats.org/officeDocument/2006/relationships/slide" Target="/ppt/slides/slide2.xml" Id="Re307ea139a6a4ef1" /><Relationship Type="http://schemas.openxmlformats.org/officeDocument/2006/relationships/slide" Target="/ppt/slides/slide3.xml" Id="R7be21b84aa2945d9" /><Relationship Type="http://schemas.openxmlformats.org/officeDocument/2006/relationships/slide" Target="/ppt/slides/slide4.xml" Id="R821f980a8af04599" /><Relationship Type="http://schemas.openxmlformats.org/officeDocument/2006/relationships/slide" Target="/ppt/slides/slide5.xml" Id="Ra40e3608f2f64ccb" /><Relationship Type="http://schemas.openxmlformats.org/officeDocument/2006/relationships/slide" Target="/ppt/slides/slide6.xml" Id="R4ae6b23fb3f244bf" /><Relationship Type="http://schemas.openxmlformats.org/officeDocument/2006/relationships/slide" Target="/ppt/slides/slide7.xml" Id="R3f812e1243f541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98491bc9641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5ce4209c84bde" /><Relationship Type="http://schemas.openxmlformats.org/officeDocument/2006/relationships/theme" Target="/ppt/slideMasters/theme/theme1.xml" Id="R5674919436fe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5ce4209c84b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f54845593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aa5893436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61f3c5d7a43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f70bf98314b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f07e8691f4e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21627fccd4d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e3a9017a249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