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067201a9b14e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00190679fc4778"/>
  </p:sldMasterIdLst>
  <p:sldIdLst>
    <p:sldId xmlns:r="http://schemas.openxmlformats.org/officeDocument/2006/relationships" id="256" r:id="R6dba7dd7b0284713"/>
    <p:sldId xmlns:r="http://schemas.openxmlformats.org/officeDocument/2006/relationships" id="257" r:id="R1571e7dd72df4fe3"/>
    <p:sldId xmlns:r="http://schemas.openxmlformats.org/officeDocument/2006/relationships" id="258" r:id="R85f6f26ebcf145bd"/>
    <p:sldId xmlns:r="http://schemas.openxmlformats.org/officeDocument/2006/relationships" id="259" r:id="R3eccca82feac410d"/>
    <p:sldId xmlns:r="http://schemas.openxmlformats.org/officeDocument/2006/relationships" id="260" r:id="Rbf2cbfcf7d574b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0190679fc4778" /><Relationship Type="http://schemas.openxmlformats.org/officeDocument/2006/relationships/slide" Target="/ppt/slides/slide1.xml" Id="R6dba7dd7b0284713" /><Relationship Type="http://schemas.openxmlformats.org/officeDocument/2006/relationships/slide" Target="/ppt/slides/slide2.xml" Id="R1571e7dd72df4fe3" /><Relationship Type="http://schemas.openxmlformats.org/officeDocument/2006/relationships/slide" Target="/ppt/slides/slide3.xml" Id="R85f6f26ebcf145bd" /><Relationship Type="http://schemas.openxmlformats.org/officeDocument/2006/relationships/slide" Target="/ppt/slides/slide4.xml" Id="R3eccca82feac410d" /><Relationship Type="http://schemas.openxmlformats.org/officeDocument/2006/relationships/slide" Target="/ppt/slides/slide5.xml" Id="Rbf2cbfcf7d574b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0f96d077a44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2b855b3994588" /><Relationship Type="http://schemas.openxmlformats.org/officeDocument/2006/relationships/theme" Target="/ppt/slideMasters/theme/theme1.xml" Id="Rf86cb20c669749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e2b855b39945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df57d73ce43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2105631b248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863fb2272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aa6c5d5b74d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6832ea75440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VERSLAND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VERSLAND ble etablert [år] og holder til i Vikeså.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Vikesdalslia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4389 Vikeså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928 785 521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