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6b4437cc9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5dbd29f9544da"/>
  </p:sldMasterIdLst>
  <p:sldIdLst>
    <p:sldId xmlns:r="http://schemas.openxmlformats.org/officeDocument/2006/relationships" id="256" r:id="R23fd2dd695054e5e"/>
    <p:sldId xmlns:r="http://schemas.openxmlformats.org/officeDocument/2006/relationships" id="257" r:id="R145654ed94d64012"/>
    <p:sldId xmlns:r="http://schemas.openxmlformats.org/officeDocument/2006/relationships" id="258" r:id="R7cd95484229349f2"/>
    <p:sldId xmlns:r="http://schemas.openxmlformats.org/officeDocument/2006/relationships" id="259" r:id="R40957a9a05f44f41"/>
    <p:sldId xmlns:r="http://schemas.openxmlformats.org/officeDocument/2006/relationships" id="260" r:id="R3dbbd311c1fc4fb3"/>
    <p:sldId xmlns:r="http://schemas.openxmlformats.org/officeDocument/2006/relationships" id="261" r:id="Ra798cde7590043be"/>
    <p:sldId xmlns:r="http://schemas.openxmlformats.org/officeDocument/2006/relationships" id="262" r:id="R4a14aa305b7f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5dbd29f9544da" /><Relationship Type="http://schemas.openxmlformats.org/officeDocument/2006/relationships/slide" Target="/ppt/slides/slide1.xml" Id="R23fd2dd695054e5e" /><Relationship Type="http://schemas.openxmlformats.org/officeDocument/2006/relationships/slide" Target="/ppt/slides/slide2.xml" Id="R145654ed94d64012" /><Relationship Type="http://schemas.openxmlformats.org/officeDocument/2006/relationships/slide" Target="/ppt/slides/slide3.xml" Id="R7cd95484229349f2" /><Relationship Type="http://schemas.openxmlformats.org/officeDocument/2006/relationships/slide" Target="/ppt/slides/slide4.xml" Id="R40957a9a05f44f41" /><Relationship Type="http://schemas.openxmlformats.org/officeDocument/2006/relationships/slide" Target="/ppt/slides/slide5.xml" Id="R3dbbd311c1fc4fb3" /><Relationship Type="http://schemas.openxmlformats.org/officeDocument/2006/relationships/slide" Target="/ppt/slides/slide6.xml" Id="Ra798cde7590043be" /><Relationship Type="http://schemas.openxmlformats.org/officeDocument/2006/relationships/slide" Target="/ppt/slides/slide7.xml" Id="R4a14aa305b7f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6244b9d96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d688061c84e9d" /><Relationship Type="http://schemas.openxmlformats.org/officeDocument/2006/relationships/theme" Target="/ppt/slideMasters/theme/theme1.xml" Id="Rb9a070bd5cba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d688061c8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bc1643ba2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adc898fc3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82f99c5d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1f7a4adb747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a3ed01f0749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26460c9a046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4d0ff198b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