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bc284732fb44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fff0b8b964762"/>
  </p:sldMasterIdLst>
  <p:sldIdLst>
    <p:sldId xmlns:r="http://schemas.openxmlformats.org/officeDocument/2006/relationships" id="256" r:id="Ra3dd4d27115d4c78"/>
    <p:sldId xmlns:r="http://schemas.openxmlformats.org/officeDocument/2006/relationships" id="257" r:id="R6db2276457f74ec8"/>
    <p:sldId xmlns:r="http://schemas.openxmlformats.org/officeDocument/2006/relationships" id="258" r:id="R369eb4549cc24ce2"/>
    <p:sldId xmlns:r="http://schemas.openxmlformats.org/officeDocument/2006/relationships" id="259" r:id="R02ee91a3283041d2"/>
    <p:sldId xmlns:r="http://schemas.openxmlformats.org/officeDocument/2006/relationships" id="260" r:id="R0285ae33b9754b99"/>
    <p:sldId xmlns:r="http://schemas.openxmlformats.org/officeDocument/2006/relationships" id="261" r:id="R1de0e5a8387a4156"/>
    <p:sldId xmlns:r="http://schemas.openxmlformats.org/officeDocument/2006/relationships" id="262" r:id="R59722c93e2d9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fff0b8b964762" /><Relationship Type="http://schemas.openxmlformats.org/officeDocument/2006/relationships/slide" Target="/ppt/slides/slide1.xml" Id="Ra3dd4d27115d4c78" /><Relationship Type="http://schemas.openxmlformats.org/officeDocument/2006/relationships/slide" Target="/ppt/slides/slide2.xml" Id="R6db2276457f74ec8" /><Relationship Type="http://schemas.openxmlformats.org/officeDocument/2006/relationships/slide" Target="/ppt/slides/slide3.xml" Id="R369eb4549cc24ce2" /><Relationship Type="http://schemas.openxmlformats.org/officeDocument/2006/relationships/slide" Target="/ppt/slides/slide4.xml" Id="R02ee91a3283041d2" /><Relationship Type="http://schemas.openxmlformats.org/officeDocument/2006/relationships/slide" Target="/ppt/slides/slide5.xml" Id="R0285ae33b9754b99" /><Relationship Type="http://schemas.openxmlformats.org/officeDocument/2006/relationships/slide" Target="/ppt/slides/slide6.xml" Id="R1de0e5a8387a4156" /><Relationship Type="http://schemas.openxmlformats.org/officeDocument/2006/relationships/slide" Target="/ppt/slides/slide7.xml" Id="R59722c93e2d9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655686a7d46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9619f96924e83" /><Relationship Type="http://schemas.openxmlformats.org/officeDocument/2006/relationships/theme" Target="/ppt/slideMasters/theme/theme1.xml" Id="Re0a7972aa8ea40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59619f96924e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72c72a456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2d137254249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aae1b2f4a4b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cf4886f5f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33f38d49e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a75b2a0b242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db54876de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