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cc14d0e67b4b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b4b90cbe234b38"/>
  </p:sldMasterIdLst>
  <p:sldIdLst>
    <p:sldId xmlns:r="http://schemas.openxmlformats.org/officeDocument/2006/relationships" id="256" r:id="R508718ab384e4cff"/>
    <p:sldId xmlns:r="http://schemas.openxmlformats.org/officeDocument/2006/relationships" id="257" r:id="R0e0ac80a468d4a47"/>
    <p:sldId xmlns:r="http://schemas.openxmlformats.org/officeDocument/2006/relationships" id="258" r:id="R35eeed15e62b497a"/>
    <p:sldId xmlns:r="http://schemas.openxmlformats.org/officeDocument/2006/relationships" id="259" r:id="Raecd800a9ae34b86"/>
    <p:sldId xmlns:r="http://schemas.openxmlformats.org/officeDocument/2006/relationships" id="260" r:id="R8ebe5858e6a44ec9"/>
    <p:sldId xmlns:r="http://schemas.openxmlformats.org/officeDocument/2006/relationships" id="261" r:id="Re2ab0ee0e91143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b4b90cbe234b38" /><Relationship Type="http://schemas.openxmlformats.org/officeDocument/2006/relationships/slide" Target="/ppt/slides/slide1.xml" Id="R508718ab384e4cff" /><Relationship Type="http://schemas.openxmlformats.org/officeDocument/2006/relationships/slide" Target="/ppt/slides/slide2.xml" Id="R0e0ac80a468d4a47" /><Relationship Type="http://schemas.openxmlformats.org/officeDocument/2006/relationships/slide" Target="/ppt/slides/slide3.xml" Id="R35eeed15e62b497a" /><Relationship Type="http://schemas.openxmlformats.org/officeDocument/2006/relationships/slide" Target="/ppt/slides/slide4.xml" Id="Raecd800a9ae34b86" /><Relationship Type="http://schemas.openxmlformats.org/officeDocument/2006/relationships/slide" Target="/ppt/slides/slide5.xml" Id="R8ebe5858e6a44ec9" /><Relationship Type="http://schemas.openxmlformats.org/officeDocument/2006/relationships/slide" Target="/ppt/slides/slide6.xml" Id="Re2ab0ee0e91143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ddc22ddf774c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5fabcc7a64e7f" /><Relationship Type="http://schemas.openxmlformats.org/officeDocument/2006/relationships/theme" Target="/ppt/slideMasters/theme/theme1.xml" Id="R6bce89e2979847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95fabcc7a64e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43835d8fa4b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5b1cb8d3f46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616060ea347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04557066b46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4f19422934e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5c2ca558844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