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0546eca13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559ba023d4293"/>
  </p:sldMasterIdLst>
  <p:sldIdLst>
    <p:sldId xmlns:r="http://schemas.openxmlformats.org/officeDocument/2006/relationships" id="256" r:id="R15e0b9b09b2b41eb"/>
    <p:sldId xmlns:r="http://schemas.openxmlformats.org/officeDocument/2006/relationships" id="257" r:id="Rfc1580a892f2412f"/>
    <p:sldId xmlns:r="http://schemas.openxmlformats.org/officeDocument/2006/relationships" id="258" r:id="R55b4cb41bf6c442d"/>
    <p:sldId xmlns:r="http://schemas.openxmlformats.org/officeDocument/2006/relationships" id="259" r:id="R6cfc3a7918a6489b"/>
    <p:sldId xmlns:r="http://schemas.openxmlformats.org/officeDocument/2006/relationships" id="260" r:id="R4257cc6342f34611"/>
    <p:sldId xmlns:r="http://schemas.openxmlformats.org/officeDocument/2006/relationships" id="261" r:id="R337327d58916421c"/>
    <p:sldId xmlns:r="http://schemas.openxmlformats.org/officeDocument/2006/relationships" id="262" r:id="R40648f0bb41d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559ba023d4293" /><Relationship Type="http://schemas.openxmlformats.org/officeDocument/2006/relationships/slide" Target="/ppt/slides/slide1.xml" Id="R15e0b9b09b2b41eb" /><Relationship Type="http://schemas.openxmlformats.org/officeDocument/2006/relationships/slide" Target="/ppt/slides/slide2.xml" Id="Rfc1580a892f2412f" /><Relationship Type="http://schemas.openxmlformats.org/officeDocument/2006/relationships/slide" Target="/ppt/slides/slide3.xml" Id="R55b4cb41bf6c442d" /><Relationship Type="http://schemas.openxmlformats.org/officeDocument/2006/relationships/slide" Target="/ppt/slides/slide4.xml" Id="R6cfc3a7918a6489b" /><Relationship Type="http://schemas.openxmlformats.org/officeDocument/2006/relationships/slide" Target="/ppt/slides/slide5.xml" Id="R4257cc6342f34611" /><Relationship Type="http://schemas.openxmlformats.org/officeDocument/2006/relationships/slide" Target="/ppt/slides/slide6.xml" Id="R337327d58916421c" /><Relationship Type="http://schemas.openxmlformats.org/officeDocument/2006/relationships/slide" Target="/ppt/slides/slide7.xml" Id="R40648f0bb41d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5de845b74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7112113684eec" /><Relationship Type="http://schemas.openxmlformats.org/officeDocument/2006/relationships/theme" Target="/ppt/slideMasters/theme/theme1.xml" Id="R23119aae0641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87112113684e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46fab05184e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7ca42472a4e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2f45b0732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5298e472c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23b00090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8b3efcc03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2e5dbbbb6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