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901f4abc524b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0c2995ca364981"/>
  </p:sldMasterIdLst>
  <p:sldIdLst>
    <p:sldId xmlns:r="http://schemas.openxmlformats.org/officeDocument/2006/relationships" id="256" r:id="Rafc1032f897b4e37"/>
    <p:sldId xmlns:r="http://schemas.openxmlformats.org/officeDocument/2006/relationships" id="257" r:id="Rc7ad858216db4d17"/>
    <p:sldId xmlns:r="http://schemas.openxmlformats.org/officeDocument/2006/relationships" id="258" r:id="Rcfd042b89f8d4114"/>
    <p:sldId xmlns:r="http://schemas.openxmlformats.org/officeDocument/2006/relationships" id="259" r:id="R1ef87242ef0b41fd"/>
    <p:sldId xmlns:r="http://schemas.openxmlformats.org/officeDocument/2006/relationships" id="260" r:id="R1d53f9e5a35d48fe"/>
    <p:sldId xmlns:r="http://schemas.openxmlformats.org/officeDocument/2006/relationships" id="261" r:id="R93f679c2191d4d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0c2995ca364981" /><Relationship Type="http://schemas.openxmlformats.org/officeDocument/2006/relationships/slide" Target="/ppt/slides/slide1.xml" Id="Rafc1032f897b4e37" /><Relationship Type="http://schemas.openxmlformats.org/officeDocument/2006/relationships/slide" Target="/ppt/slides/slide2.xml" Id="Rc7ad858216db4d17" /><Relationship Type="http://schemas.openxmlformats.org/officeDocument/2006/relationships/slide" Target="/ppt/slides/slide3.xml" Id="Rcfd042b89f8d4114" /><Relationship Type="http://schemas.openxmlformats.org/officeDocument/2006/relationships/slide" Target="/ppt/slides/slide4.xml" Id="R1ef87242ef0b41fd" /><Relationship Type="http://schemas.openxmlformats.org/officeDocument/2006/relationships/slide" Target="/ppt/slides/slide5.xml" Id="R1d53f9e5a35d48fe" /><Relationship Type="http://schemas.openxmlformats.org/officeDocument/2006/relationships/slide" Target="/ppt/slides/slide6.xml" Id="R93f679c2191d4d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0345eef72244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5c8c96f0e74800" /><Relationship Type="http://schemas.openxmlformats.org/officeDocument/2006/relationships/theme" Target="/ppt/slideMasters/theme/theme1.xml" Id="R894224272b6e42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5c8c96f0e748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e20f87aa144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c5bf962c5d48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dfb93191d43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24895c83e49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82248cc3074b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00af353404a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NYHUD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928 628 310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