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732b94282640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a60da196d4483e"/>
  </p:sldMasterIdLst>
  <p:sldIdLst>
    <p:sldId xmlns:r="http://schemas.openxmlformats.org/officeDocument/2006/relationships" id="256" r:id="Rdaa50a6c4cea48b1"/>
    <p:sldId xmlns:r="http://schemas.openxmlformats.org/officeDocument/2006/relationships" id="257" r:id="R3acd3eca8b1b4336"/>
    <p:sldId xmlns:r="http://schemas.openxmlformats.org/officeDocument/2006/relationships" id="258" r:id="R8a54fde4635c4e0f"/>
    <p:sldId xmlns:r="http://schemas.openxmlformats.org/officeDocument/2006/relationships" id="259" r:id="R66f7b19f56e84102"/>
    <p:sldId xmlns:r="http://schemas.openxmlformats.org/officeDocument/2006/relationships" id="260" r:id="Rb04f7d2683f942b4"/>
    <p:sldId xmlns:r="http://schemas.openxmlformats.org/officeDocument/2006/relationships" id="261" r:id="Rbab334381605480f"/>
    <p:sldId xmlns:r="http://schemas.openxmlformats.org/officeDocument/2006/relationships" id="262" r:id="R142b52795f3441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a60da196d4483e" /><Relationship Type="http://schemas.openxmlformats.org/officeDocument/2006/relationships/slide" Target="/ppt/slides/slide1.xml" Id="Rdaa50a6c4cea48b1" /><Relationship Type="http://schemas.openxmlformats.org/officeDocument/2006/relationships/slide" Target="/ppt/slides/slide2.xml" Id="R3acd3eca8b1b4336" /><Relationship Type="http://schemas.openxmlformats.org/officeDocument/2006/relationships/slide" Target="/ppt/slides/slide3.xml" Id="R8a54fde4635c4e0f" /><Relationship Type="http://schemas.openxmlformats.org/officeDocument/2006/relationships/slide" Target="/ppt/slides/slide4.xml" Id="R66f7b19f56e84102" /><Relationship Type="http://schemas.openxmlformats.org/officeDocument/2006/relationships/slide" Target="/ppt/slides/slide5.xml" Id="Rb04f7d2683f942b4" /><Relationship Type="http://schemas.openxmlformats.org/officeDocument/2006/relationships/slide" Target="/ppt/slides/slide6.xml" Id="Rbab334381605480f" /><Relationship Type="http://schemas.openxmlformats.org/officeDocument/2006/relationships/slide" Target="/ppt/slides/slide7.xml" Id="R142b52795f3441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1183c4eff845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341acbe2e4a37" /><Relationship Type="http://schemas.openxmlformats.org/officeDocument/2006/relationships/theme" Target="/ppt/slideMasters/theme/theme1.xml" Id="R4ea074a06d214a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d341acbe2e4a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f79880f114d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6a68a20cd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28df80c33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c470e99d345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d3ef43e3840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9caae042745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1da14ef0e4d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 BYGG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 BYGG &amp;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4 281 442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1 243 762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2 797 844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4 295 326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TELLEFSEN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Othilie Tonnings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928 625 540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 BYGG &amp; EIENDOM AS</a:t>
            </a:r>
          </a:p>
        </p:txBody>
      </p:sp>
    </p:spTree>
  </p:cSld>
  <p:clrMapOvr>
    <a:masterClrMapping xmlns:a="http://schemas.openxmlformats.org/drawingml/2006/main"/>
  </p:clrMapOvr>
</p:sld>
</file>