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a4b004f2f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3da40ea8334e98"/>
  </p:sldMasterIdLst>
  <p:sldIdLst>
    <p:sldId xmlns:r="http://schemas.openxmlformats.org/officeDocument/2006/relationships" id="256" r:id="R534f783f5cf64ca1"/>
    <p:sldId xmlns:r="http://schemas.openxmlformats.org/officeDocument/2006/relationships" id="257" r:id="Rcaf18d0ca108459e"/>
    <p:sldId xmlns:r="http://schemas.openxmlformats.org/officeDocument/2006/relationships" id="258" r:id="R4bf780781d9c4d9f"/>
    <p:sldId xmlns:r="http://schemas.openxmlformats.org/officeDocument/2006/relationships" id="259" r:id="Rc2863cb4422f4f8f"/>
    <p:sldId xmlns:r="http://schemas.openxmlformats.org/officeDocument/2006/relationships" id="260" r:id="Re8e4580c4eee463d"/>
    <p:sldId xmlns:r="http://schemas.openxmlformats.org/officeDocument/2006/relationships" id="261" r:id="Ra792a9854c134831"/>
    <p:sldId xmlns:r="http://schemas.openxmlformats.org/officeDocument/2006/relationships" id="262" r:id="R9ba0846198d34e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da40ea8334e98" /><Relationship Type="http://schemas.openxmlformats.org/officeDocument/2006/relationships/slide" Target="/ppt/slides/slide1.xml" Id="R534f783f5cf64ca1" /><Relationship Type="http://schemas.openxmlformats.org/officeDocument/2006/relationships/slide" Target="/ppt/slides/slide2.xml" Id="Rcaf18d0ca108459e" /><Relationship Type="http://schemas.openxmlformats.org/officeDocument/2006/relationships/slide" Target="/ppt/slides/slide3.xml" Id="R4bf780781d9c4d9f" /><Relationship Type="http://schemas.openxmlformats.org/officeDocument/2006/relationships/slide" Target="/ppt/slides/slide4.xml" Id="Rc2863cb4422f4f8f" /><Relationship Type="http://schemas.openxmlformats.org/officeDocument/2006/relationships/slide" Target="/ppt/slides/slide5.xml" Id="Re8e4580c4eee463d" /><Relationship Type="http://schemas.openxmlformats.org/officeDocument/2006/relationships/slide" Target="/ppt/slides/slide6.xml" Id="Ra792a9854c134831" /><Relationship Type="http://schemas.openxmlformats.org/officeDocument/2006/relationships/slide" Target="/ppt/slides/slide7.xml" Id="R9ba0846198d34e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6e4ff025b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bf509ed89426c" /><Relationship Type="http://schemas.openxmlformats.org/officeDocument/2006/relationships/theme" Target="/ppt/slideMasters/theme/theme1.xml" Id="R35138ca5a85d40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bf509ed8942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c0a66d0844d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d67f5d9ba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f157ecbd546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a77941df44d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6ab9b318e46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7b3a7d2b14a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b2f7530a1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