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723832b63d4e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9a038a4d504fe8"/>
  </p:sldMasterIdLst>
  <p:sldIdLst>
    <p:sldId xmlns:r="http://schemas.openxmlformats.org/officeDocument/2006/relationships" id="256" r:id="R50a02585690742ac"/>
    <p:sldId xmlns:r="http://schemas.openxmlformats.org/officeDocument/2006/relationships" id="257" r:id="Rd746750eff4743f1"/>
    <p:sldId xmlns:r="http://schemas.openxmlformats.org/officeDocument/2006/relationships" id="258" r:id="R3e5784fa90364fa5"/>
    <p:sldId xmlns:r="http://schemas.openxmlformats.org/officeDocument/2006/relationships" id="259" r:id="R172b04c644b84ec9"/>
    <p:sldId xmlns:r="http://schemas.openxmlformats.org/officeDocument/2006/relationships" id="260" r:id="Reba9e13920fc4042"/>
    <p:sldId xmlns:r="http://schemas.openxmlformats.org/officeDocument/2006/relationships" id="261" r:id="Rceb0aa290c764159"/>
    <p:sldId xmlns:r="http://schemas.openxmlformats.org/officeDocument/2006/relationships" id="262" r:id="R9033b8f5a1694c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9a038a4d504fe8" /><Relationship Type="http://schemas.openxmlformats.org/officeDocument/2006/relationships/slide" Target="/ppt/slides/slide1.xml" Id="R50a02585690742ac" /><Relationship Type="http://schemas.openxmlformats.org/officeDocument/2006/relationships/slide" Target="/ppt/slides/slide2.xml" Id="Rd746750eff4743f1" /><Relationship Type="http://schemas.openxmlformats.org/officeDocument/2006/relationships/slide" Target="/ppt/slides/slide3.xml" Id="R3e5784fa90364fa5" /><Relationship Type="http://schemas.openxmlformats.org/officeDocument/2006/relationships/slide" Target="/ppt/slides/slide4.xml" Id="R172b04c644b84ec9" /><Relationship Type="http://schemas.openxmlformats.org/officeDocument/2006/relationships/slide" Target="/ppt/slides/slide5.xml" Id="Reba9e13920fc4042" /><Relationship Type="http://schemas.openxmlformats.org/officeDocument/2006/relationships/slide" Target="/ppt/slides/slide6.xml" Id="Rceb0aa290c764159" /><Relationship Type="http://schemas.openxmlformats.org/officeDocument/2006/relationships/slide" Target="/ppt/slides/slide7.xml" Id="R9033b8f5a1694c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5f8747777843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0722682cf46f0" /><Relationship Type="http://schemas.openxmlformats.org/officeDocument/2006/relationships/theme" Target="/ppt/slideMasters/theme/theme1.xml" Id="Red0373669fce41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c0722682cf46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79b17392247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62f370d2d344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7dd40c92648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9e3fed78644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db1c4225d4f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cb2995bbc43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e531b25f84a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LOHRE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LOHRE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−1 482 349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522 289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ALEXANDER LOHRE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Smestadvei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928 608 921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