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754653a394c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ddfaf47704bd7"/>
  </p:sldMasterIdLst>
  <p:sldIdLst>
    <p:sldId xmlns:r="http://schemas.openxmlformats.org/officeDocument/2006/relationships" id="256" r:id="R1a912bc6c2b64a56"/>
    <p:sldId xmlns:r="http://schemas.openxmlformats.org/officeDocument/2006/relationships" id="257" r:id="R47ca1dcfdf614de1"/>
    <p:sldId xmlns:r="http://schemas.openxmlformats.org/officeDocument/2006/relationships" id="258" r:id="Rac059981730a41f9"/>
    <p:sldId xmlns:r="http://schemas.openxmlformats.org/officeDocument/2006/relationships" id="259" r:id="R45f9462d279944ea"/>
    <p:sldId xmlns:r="http://schemas.openxmlformats.org/officeDocument/2006/relationships" id="260" r:id="R5f8665ccf8eb4f9a"/>
    <p:sldId xmlns:r="http://schemas.openxmlformats.org/officeDocument/2006/relationships" id="261" r:id="R8010c4e5b64b46a2"/>
    <p:sldId xmlns:r="http://schemas.openxmlformats.org/officeDocument/2006/relationships" id="262" r:id="R62adf50c4d9f46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ddfaf47704bd7" /><Relationship Type="http://schemas.openxmlformats.org/officeDocument/2006/relationships/slide" Target="/ppt/slides/slide1.xml" Id="R1a912bc6c2b64a56" /><Relationship Type="http://schemas.openxmlformats.org/officeDocument/2006/relationships/slide" Target="/ppt/slides/slide2.xml" Id="R47ca1dcfdf614de1" /><Relationship Type="http://schemas.openxmlformats.org/officeDocument/2006/relationships/slide" Target="/ppt/slides/slide3.xml" Id="Rac059981730a41f9" /><Relationship Type="http://schemas.openxmlformats.org/officeDocument/2006/relationships/slide" Target="/ppt/slides/slide4.xml" Id="R45f9462d279944ea" /><Relationship Type="http://schemas.openxmlformats.org/officeDocument/2006/relationships/slide" Target="/ppt/slides/slide5.xml" Id="R5f8665ccf8eb4f9a" /><Relationship Type="http://schemas.openxmlformats.org/officeDocument/2006/relationships/slide" Target="/ppt/slides/slide6.xml" Id="R8010c4e5b64b46a2" /><Relationship Type="http://schemas.openxmlformats.org/officeDocument/2006/relationships/slide" Target="/ppt/slides/slide7.xml" Id="R62adf50c4d9f46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f5ea3203a46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09c2a739a479d" /><Relationship Type="http://schemas.openxmlformats.org/officeDocument/2006/relationships/theme" Target="/ppt/slideMasters/theme/theme1.xml" Id="Rc1ee601dc1ac44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09c2a739a47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3a91443fc4f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f4cb98bcc45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42d261097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0508953d247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707c3a232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ead05cc7f4b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d50c196cd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S&amp;E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S&amp;E HOLDING AS ble etablert [år] og holder til i Nedre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27 570 358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27 579 678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S&amp;E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Eggedalsveien 235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3358 Nedre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928 602 001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