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4a748116a604f9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f072b78d00341cd"/>
  </p:sldMasterIdLst>
  <p:sldIdLst>
    <p:sldId xmlns:r="http://schemas.openxmlformats.org/officeDocument/2006/relationships" id="256" r:id="R2684f0373a024c77"/>
    <p:sldId xmlns:r="http://schemas.openxmlformats.org/officeDocument/2006/relationships" id="257" r:id="Ra2601a7271834e5e"/>
    <p:sldId xmlns:r="http://schemas.openxmlformats.org/officeDocument/2006/relationships" id="258" r:id="Rd4461d815b70409f"/>
    <p:sldId xmlns:r="http://schemas.openxmlformats.org/officeDocument/2006/relationships" id="259" r:id="R4bcff7f6995b4520"/>
    <p:sldId xmlns:r="http://schemas.openxmlformats.org/officeDocument/2006/relationships" id="260" r:id="Rdc206122f5974ae3"/>
    <p:sldId xmlns:r="http://schemas.openxmlformats.org/officeDocument/2006/relationships" id="261" r:id="R378c2747c0ea4417"/>
    <p:sldId xmlns:r="http://schemas.openxmlformats.org/officeDocument/2006/relationships" id="262" r:id="Re9dcb2b8fe9d4e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072b78d00341cd" /><Relationship Type="http://schemas.openxmlformats.org/officeDocument/2006/relationships/slide" Target="/ppt/slides/slide1.xml" Id="R2684f0373a024c77" /><Relationship Type="http://schemas.openxmlformats.org/officeDocument/2006/relationships/slide" Target="/ppt/slides/slide2.xml" Id="Ra2601a7271834e5e" /><Relationship Type="http://schemas.openxmlformats.org/officeDocument/2006/relationships/slide" Target="/ppt/slides/slide3.xml" Id="Rd4461d815b70409f" /><Relationship Type="http://schemas.openxmlformats.org/officeDocument/2006/relationships/slide" Target="/ppt/slides/slide4.xml" Id="R4bcff7f6995b4520" /><Relationship Type="http://schemas.openxmlformats.org/officeDocument/2006/relationships/slide" Target="/ppt/slides/slide5.xml" Id="Rdc206122f5974ae3" /><Relationship Type="http://schemas.openxmlformats.org/officeDocument/2006/relationships/slide" Target="/ppt/slides/slide6.xml" Id="R378c2747c0ea4417" /><Relationship Type="http://schemas.openxmlformats.org/officeDocument/2006/relationships/slide" Target="/ppt/slides/slide7.xml" Id="Re9dcb2b8fe9d4e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2c04e0963f4df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a6f5d2f75345d2" /><Relationship Type="http://schemas.openxmlformats.org/officeDocument/2006/relationships/theme" Target="/ppt/slideMasters/theme/theme1.xml" Id="Rfe42ed7b1dd04f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a6f5d2f75345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378af7e8c7449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11a11003504d3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f1a25b83754f6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458471588644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954795ec8746e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ac1246096d4bd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75517bd87e477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LIVING IMPACT RESIDENTIAL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LIVING IMPACT RESIDENTIAL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LIVING IMPACT RESIDENTIAL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LIVING IMPACT RESIDENTIAL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LIVING IMPACT RESIDENTIAL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LIVING IMPACT RESIDENTIAL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−30 596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−30 596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−95 147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10 529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LIVING IMPACT RESIDENTIAL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ADDRESS MANAGEMENT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LIVING IMPACT RESIDENTIAL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Ruseløkkveien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928 601 862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LIVING IMPACT RESIDENTIAL AS</a:t>
            </a:r>
          </a:p>
        </p:txBody>
      </p:sp>
    </p:spTree>
  </p:cSld>
  <p:clrMapOvr>
    <a:masterClrMapping xmlns:a="http://schemas.openxmlformats.org/drawingml/2006/main"/>
  </p:clrMapOvr>
</p:sld>
</file>