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096c8ed239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61c3eca6f43cf"/>
  </p:sldMasterIdLst>
  <p:sldIdLst>
    <p:sldId xmlns:r="http://schemas.openxmlformats.org/officeDocument/2006/relationships" id="256" r:id="R3c47049c0f91485a"/>
    <p:sldId xmlns:r="http://schemas.openxmlformats.org/officeDocument/2006/relationships" id="257" r:id="Rebf10d5fc7c64bc0"/>
    <p:sldId xmlns:r="http://schemas.openxmlformats.org/officeDocument/2006/relationships" id="258" r:id="R0543ef775df24cd2"/>
    <p:sldId xmlns:r="http://schemas.openxmlformats.org/officeDocument/2006/relationships" id="259" r:id="R1eb7a2200fda4a74"/>
    <p:sldId xmlns:r="http://schemas.openxmlformats.org/officeDocument/2006/relationships" id="260" r:id="R4eee021c349140e8"/>
    <p:sldId xmlns:r="http://schemas.openxmlformats.org/officeDocument/2006/relationships" id="261" r:id="R07b0d56063714957"/>
    <p:sldId xmlns:r="http://schemas.openxmlformats.org/officeDocument/2006/relationships" id="262" r:id="R49d9034ae3cf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61c3eca6f43cf" /><Relationship Type="http://schemas.openxmlformats.org/officeDocument/2006/relationships/slide" Target="/ppt/slides/slide1.xml" Id="R3c47049c0f91485a" /><Relationship Type="http://schemas.openxmlformats.org/officeDocument/2006/relationships/slide" Target="/ppt/slides/slide2.xml" Id="Rebf10d5fc7c64bc0" /><Relationship Type="http://schemas.openxmlformats.org/officeDocument/2006/relationships/slide" Target="/ppt/slides/slide3.xml" Id="R0543ef775df24cd2" /><Relationship Type="http://schemas.openxmlformats.org/officeDocument/2006/relationships/slide" Target="/ppt/slides/slide4.xml" Id="R1eb7a2200fda4a74" /><Relationship Type="http://schemas.openxmlformats.org/officeDocument/2006/relationships/slide" Target="/ppt/slides/slide5.xml" Id="R4eee021c349140e8" /><Relationship Type="http://schemas.openxmlformats.org/officeDocument/2006/relationships/slide" Target="/ppt/slides/slide6.xml" Id="R07b0d56063714957" /><Relationship Type="http://schemas.openxmlformats.org/officeDocument/2006/relationships/slide" Target="/ppt/slides/slide7.xml" Id="R49d9034ae3cf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ac8a3f21a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f34d310124ae6" /><Relationship Type="http://schemas.openxmlformats.org/officeDocument/2006/relationships/theme" Target="/ppt/slideMasters/theme/theme1.xml" Id="R291ef898307a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df34d31012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2f070432b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5f731c7f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29c4049cd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65f31dbcc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f833145048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c9fe32cfa44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4ba387cb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WISI INVEST AS ble etablert [år] og holder til i Brusand.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FUGLESTAD WIDAR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4363 Brusand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