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6ae9deb61446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3123dec3cc496b"/>
  </p:sldMasterIdLst>
  <p:sldIdLst>
    <p:sldId xmlns:r="http://schemas.openxmlformats.org/officeDocument/2006/relationships" id="256" r:id="R4120d46308c04d59"/>
    <p:sldId xmlns:r="http://schemas.openxmlformats.org/officeDocument/2006/relationships" id="257" r:id="R8e0676bd35a1463c"/>
    <p:sldId xmlns:r="http://schemas.openxmlformats.org/officeDocument/2006/relationships" id="258" r:id="R4c5a1d96d94b4a43"/>
    <p:sldId xmlns:r="http://schemas.openxmlformats.org/officeDocument/2006/relationships" id="259" r:id="R4e152c8d60a94e2b"/>
    <p:sldId xmlns:r="http://schemas.openxmlformats.org/officeDocument/2006/relationships" id="260" r:id="Rb9854afbd93f4813"/>
    <p:sldId xmlns:r="http://schemas.openxmlformats.org/officeDocument/2006/relationships" id="261" r:id="R500c78ad376e4d85"/>
    <p:sldId xmlns:r="http://schemas.openxmlformats.org/officeDocument/2006/relationships" id="262" r:id="Rbb0014a89ada48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3123dec3cc496b" /><Relationship Type="http://schemas.openxmlformats.org/officeDocument/2006/relationships/slide" Target="/ppt/slides/slide1.xml" Id="R4120d46308c04d59" /><Relationship Type="http://schemas.openxmlformats.org/officeDocument/2006/relationships/slide" Target="/ppt/slides/slide2.xml" Id="R8e0676bd35a1463c" /><Relationship Type="http://schemas.openxmlformats.org/officeDocument/2006/relationships/slide" Target="/ppt/slides/slide3.xml" Id="R4c5a1d96d94b4a43" /><Relationship Type="http://schemas.openxmlformats.org/officeDocument/2006/relationships/slide" Target="/ppt/slides/slide4.xml" Id="R4e152c8d60a94e2b" /><Relationship Type="http://schemas.openxmlformats.org/officeDocument/2006/relationships/slide" Target="/ppt/slides/slide5.xml" Id="Rb9854afbd93f4813" /><Relationship Type="http://schemas.openxmlformats.org/officeDocument/2006/relationships/slide" Target="/ppt/slides/slide6.xml" Id="R500c78ad376e4d85" /><Relationship Type="http://schemas.openxmlformats.org/officeDocument/2006/relationships/slide" Target="/ppt/slides/slide7.xml" Id="Rbb0014a89ada48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503df422b94a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4e06d2dd143f5" /><Relationship Type="http://schemas.openxmlformats.org/officeDocument/2006/relationships/theme" Target="/ppt/slideMasters/theme/theme1.xml" Id="R170da939d2a144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e4e06d2dd143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5f20be1414b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a078c41ad48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626158eb24e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af3dfc1994d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a247dc60941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c92aa4ee940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a4ab82e2e4c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INVEST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196 680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405 166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1 719 666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Skramrudåsen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928 562 921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