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9f558ff7aa49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da86bd896d4a2f"/>
  </p:sldMasterIdLst>
  <p:sldIdLst>
    <p:sldId xmlns:r="http://schemas.openxmlformats.org/officeDocument/2006/relationships" id="256" r:id="R3b0e9ff84fc54e61"/>
    <p:sldId xmlns:r="http://schemas.openxmlformats.org/officeDocument/2006/relationships" id="257" r:id="Rfcc72a90ca0f44ab"/>
    <p:sldId xmlns:r="http://schemas.openxmlformats.org/officeDocument/2006/relationships" id="258" r:id="Rb593edba2cdf47e2"/>
    <p:sldId xmlns:r="http://schemas.openxmlformats.org/officeDocument/2006/relationships" id="259" r:id="R16731cd4d6a24f34"/>
    <p:sldId xmlns:r="http://schemas.openxmlformats.org/officeDocument/2006/relationships" id="260" r:id="Rdab40b0525784870"/>
    <p:sldId xmlns:r="http://schemas.openxmlformats.org/officeDocument/2006/relationships" id="261" r:id="Ra0f11f5eeccb492a"/>
    <p:sldId xmlns:r="http://schemas.openxmlformats.org/officeDocument/2006/relationships" id="262" r:id="R4e9b4c54258645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da86bd896d4a2f" /><Relationship Type="http://schemas.openxmlformats.org/officeDocument/2006/relationships/slide" Target="/ppt/slides/slide1.xml" Id="R3b0e9ff84fc54e61" /><Relationship Type="http://schemas.openxmlformats.org/officeDocument/2006/relationships/slide" Target="/ppt/slides/slide2.xml" Id="Rfcc72a90ca0f44ab" /><Relationship Type="http://schemas.openxmlformats.org/officeDocument/2006/relationships/slide" Target="/ppt/slides/slide3.xml" Id="Rb593edba2cdf47e2" /><Relationship Type="http://schemas.openxmlformats.org/officeDocument/2006/relationships/slide" Target="/ppt/slides/slide4.xml" Id="R16731cd4d6a24f34" /><Relationship Type="http://schemas.openxmlformats.org/officeDocument/2006/relationships/slide" Target="/ppt/slides/slide5.xml" Id="Rdab40b0525784870" /><Relationship Type="http://schemas.openxmlformats.org/officeDocument/2006/relationships/slide" Target="/ppt/slides/slide6.xml" Id="Ra0f11f5eeccb492a" /><Relationship Type="http://schemas.openxmlformats.org/officeDocument/2006/relationships/slide" Target="/ppt/slides/slide7.xml" Id="R4e9b4c54258645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a7cd8fbd404a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e6e24640cf468c" /><Relationship Type="http://schemas.openxmlformats.org/officeDocument/2006/relationships/theme" Target="/ppt/slideMasters/theme/theme1.xml" Id="Rc62afbb942334e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e6e24640cf46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3260490794d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b86c0ec4f146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1d9b6eb5784a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15f3d9518e48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6a52032a7c45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678587d16249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d5ae1b4474c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 BJERKLI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 BJERKLI AS ble etablert [år] og holder til i Hommelvik.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−1 785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167 759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BJERKLI STEINAR MARIUS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Svehøgda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7550 Hommelvik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928 550 621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