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088a8be41345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bc8988144d46ad"/>
  </p:sldMasterIdLst>
  <p:sldIdLst>
    <p:sldId xmlns:r="http://schemas.openxmlformats.org/officeDocument/2006/relationships" id="256" r:id="R391bcb7da288452a"/>
    <p:sldId xmlns:r="http://schemas.openxmlformats.org/officeDocument/2006/relationships" id="257" r:id="Rdd9b5b6d9ad84096"/>
    <p:sldId xmlns:r="http://schemas.openxmlformats.org/officeDocument/2006/relationships" id="258" r:id="R49695eb4b9d84ff0"/>
    <p:sldId xmlns:r="http://schemas.openxmlformats.org/officeDocument/2006/relationships" id="259" r:id="R84a7d94e349d46ad"/>
    <p:sldId xmlns:r="http://schemas.openxmlformats.org/officeDocument/2006/relationships" id="260" r:id="R9dbe3dd30fa740a8"/>
    <p:sldId xmlns:r="http://schemas.openxmlformats.org/officeDocument/2006/relationships" id="261" r:id="R484935c7c05244ad"/>
    <p:sldId xmlns:r="http://schemas.openxmlformats.org/officeDocument/2006/relationships" id="262" r:id="R054e19cc43f0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c8988144d46ad" /><Relationship Type="http://schemas.openxmlformats.org/officeDocument/2006/relationships/slide" Target="/ppt/slides/slide1.xml" Id="R391bcb7da288452a" /><Relationship Type="http://schemas.openxmlformats.org/officeDocument/2006/relationships/slide" Target="/ppt/slides/slide2.xml" Id="Rdd9b5b6d9ad84096" /><Relationship Type="http://schemas.openxmlformats.org/officeDocument/2006/relationships/slide" Target="/ppt/slides/slide3.xml" Id="R49695eb4b9d84ff0" /><Relationship Type="http://schemas.openxmlformats.org/officeDocument/2006/relationships/slide" Target="/ppt/slides/slide4.xml" Id="R84a7d94e349d46ad" /><Relationship Type="http://schemas.openxmlformats.org/officeDocument/2006/relationships/slide" Target="/ppt/slides/slide5.xml" Id="R9dbe3dd30fa740a8" /><Relationship Type="http://schemas.openxmlformats.org/officeDocument/2006/relationships/slide" Target="/ppt/slides/slide6.xml" Id="R484935c7c05244ad" /><Relationship Type="http://schemas.openxmlformats.org/officeDocument/2006/relationships/slide" Target="/ppt/slides/slide7.xml" Id="R054e19cc43f0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98f06069194f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95f4898194252" /><Relationship Type="http://schemas.openxmlformats.org/officeDocument/2006/relationships/theme" Target="/ppt/slideMasters/theme/theme1.xml" Id="R9f156cda57b047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a95f48981942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b58674abb42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5ccf6be2044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e08df0cdb43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fccd9538749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21f0a37784c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1c45449a74b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cfb3f26e14a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