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03b824661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61f83913b24cc7"/>
  </p:sldMasterIdLst>
  <p:sldIdLst>
    <p:sldId xmlns:r="http://schemas.openxmlformats.org/officeDocument/2006/relationships" id="256" r:id="R2d88f7fff75b44e8"/>
    <p:sldId xmlns:r="http://schemas.openxmlformats.org/officeDocument/2006/relationships" id="257" r:id="R12309bb5a4724e03"/>
    <p:sldId xmlns:r="http://schemas.openxmlformats.org/officeDocument/2006/relationships" id="258" r:id="Rc26afe4e4e0b479f"/>
    <p:sldId xmlns:r="http://schemas.openxmlformats.org/officeDocument/2006/relationships" id="259" r:id="Re82cca7715cb45fb"/>
    <p:sldId xmlns:r="http://schemas.openxmlformats.org/officeDocument/2006/relationships" id="260" r:id="Rc1164eb00a054dde"/>
    <p:sldId xmlns:r="http://schemas.openxmlformats.org/officeDocument/2006/relationships" id="261" r:id="Rfb1667ea674a4f88"/>
    <p:sldId xmlns:r="http://schemas.openxmlformats.org/officeDocument/2006/relationships" id="262" r:id="R7303dc10fddc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1f83913b24cc7" /><Relationship Type="http://schemas.openxmlformats.org/officeDocument/2006/relationships/slide" Target="/ppt/slides/slide1.xml" Id="R2d88f7fff75b44e8" /><Relationship Type="http://schemas.openxmlformats.org/officeDocument/2006/relationships/slide" Target="/ppt/slides/slide2.xml" Id="R12309bb5a4724e03" /><Relationship Type="http://schemas.openxmlformats.org/officeDocument/2006/relationships/slide" Target="/ppt/slides/slide3.xml" Id="Rc26afe4e4e0b479f" /><Relationship Type="http://schemas.openxmlformats.org/officeDocument/2006/relationships/slide" Target="/ppt/slides/slide4.xml" Id="Re82cca7715cb45fb" /><Relationship Type="http://schemas.openxmlformats.org/officeDocument/2006/relationships/slide" Target="/ppt/slides/slide5.xml" Id="Rc1164eb00a054dde" /><Relationship Type="http://schemas.openxmlformats.org/officeDocument/2006/relationships/slide" Target="/ppt/slides/slide6.xml" Id="Rfb1667ea674a4f88" /><Relationship Type="http://schemas.openxmlformats.org/officeDocument/2006/relationships/slide" Target="/ppt/slides/slide7.xml" Id="R7303dc10fddc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9e673546944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f20368e714f50" /><Relationship Type="http://schemas.openxmlformats.org/officeDocument/2006/relationships/theme" Target="/ppt/slideMasters/theme/theme1.xml" Id="Ra304dbd1c723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4f20368e714f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4801a128c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203e6be874b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00fbff9c2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a3b96f39d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d4981a312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6608131cd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b16dec72f40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EIGUDEILL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EIGUDEILL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861 260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ANFINSET OLA THEM-ENGER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Smestadhagan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