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5ffc93675840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dec3434fbf4f4a"/>
  </p:sldMasterIdLst>
  <p:sldIdLst>
    <p:sldId xmlns:r="http://schemas.openxmlformats.org/officeDocument/2006/relationships" id="256" r:id="Ree7d38169cd44b26"/>
    <p:sldId xmlns:r="http://schemas.openxmlformats.org/officeDocument/2006/relationships" id="257" r:id="R010c988f7d7f4f1d"/>
    <p:sldId xmlns:r="http://schemas.openxmlformats.org/officeDocument/2006/relationships" id="258" r:id="R598b8a4af99c4348"/>
    <p:sldId xmlns:r="http://schemas.openxmlformats.org/officeDocument/2006/relationships" id="259" r:id="Rb9b5053790da47a2"/>
    <p:sldId xmlns:r="http://schemas.openxmlformats.org/officeDocument/2006/relationships" id="260" r:id="R37a4a42a1d104224"/>
    <p:sldId xmlns:r="http://schemas.openxmlformats.org/officeDocument/2006/relationships" id="261" r:id="Ra2780c758300470b"/>
    <p:sldId xmlns:r="http://schemas.openxmlformats.org/officeDocument/2006/relationships" id="262" r:id="Rd07aed07ba9b47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ec3434fbf4f4a" /><Relationship Type="http://schemas.openxmlformats.org/officeDocument/2006/relationships/slide" Target="/ppt/slides/slide1.xml" Id="Ree7d38169cd44b26" /><Relationship Type="http://schemas.openxmlformats.org/officeDocument/2006/relationships/slide" Target="/ppt/slides/slide2.xml" Id="R010c988f7d7f4f1d" /><Relationship Type="http://schemas.openxmlformats.org/officeDocument/2006/relationships/slide" Target="/ppt/slides/slide3.xml" Id="R598b8a4af99c4348" /><Relationship Type="http://schemas.openxmlformats.org/officeDocument/2006/relationships/slide" Target="/ppt/slides/slide4.xml" Id="Rb9b5053790da47a2" /><Relationship Type="http://schemas.openxmlformats.org/officeDocument/2006/relationships/slide" Target="/ppt/slides/slide5.xml" Id="R37a4a42a1d104224" /><Relationship Type="http://schemas.openxmlformats.org/officeDocument/2006/relationships/slide" Target="/ppt/slides/slide6.xml" Id="Ra2780c758300470b" /><Relationship Type="http://schemas.openxmlformats.org/officeDocument/2006/relationships/slide" Target="/ppt/slides/slide7.xml" Id="Rd07aed07ba9b47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b0ba3e53d4e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3215358ad44b6" /><Relationship Type="http://schemas.openxmlformats.org/officeDocument/2006/relationships/theme" Target="/ppt/slideMasters/theme/theme1.xml" Id="R9841993d2dfb4e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d3215358ad44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fff8bc52448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4744fc3694f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f699ddebc4c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dd803894040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9ee4bb8574b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6fa928c6943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75be5481740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BRÅTVEIT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BRÅTVEIT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999 312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2 122 588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BRÅTVEIT JARLE LØLAND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Skruss-Eikeland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928 468 356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