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82338eacf6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5accf07c84fe4"/>
  </p:sldMasterIdLst>
  <p:sldIdLst>
    <p:sldId xmlns:r="http://schemas.openxmlformats.org/officeDocument/2006/relationships" id="256" r:id="R1fa84c20b3684766"/>
    <p:sldId xmlns:r="http://schemas.openxmlformats.org/officeDocument/2006/relationships" id="257" r:id="R47f48bdcf7d044db"/>
    <p:sldId xmlns:r="http://schemas.openxmlformats.org/officeDocument/2006/relationships" id="258" r:id="R7914ef687ba2487a"/>
    <p:sldId xmlns:r="http://schemas.openxmlformats.org/officeDocument/2006/relationships" id="259" r:id="Rd3ec7f5be4704043"/>
    <p:sldId xmlns:r="http://schemas.openxmlformats.org/officeDocument/2006/relationships" id="260" r:id="Rbbd9fce4c866439c"/>
    <p:sldId xmlns:r="http://schemas.openxmlformats.org/officeDocument/2006/relationships" id="261" r:id="R6b25b774193d4818"/>
    <p:sldId xmlns:r="http://schemas.openxmlformats.org/officeDocument/2006/relationships" id="262" r:id="Ra3f16bcabab84a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5accf07c84fe4" /><Relationship Type="http://schemas.openxmlformats.org/officeDocument/2006/relationships/slide" Target="/ppt/slides/slide1.xml" Id="R1fa84c20b3684766" /><Relationship Type="http://schemas.openxmlformats.org/officeDocument/2006/relationships/slide" Target="/ppt/slides/slide2.xml" Id="R47f48bdcf7d044db" /><Relationship Type="http://schemas.openxmlformats.org/officeDocument/2006/relationships/slide" Target="/ppt/slides/slide3.xml" Id="R7914ef687ba2487a" /><Relationship Type="http://schemas.openxmlformats.org/officeDocument/2006/relationships/slide" Target="/ppt/slides/slide4.xml" Id="Rd3ec7f5be4704043" /><Relationship Type="http://schemas.openxmlformats.org/officeDocument/2006/relationships/slide" Target="/ppt/slides/slide5.xml" Id="Rbbd9fce4c866439c" /><Relationship Type="http://schemas.openxmlformats.org/officeDocument/2006/relationships/slide" Target="/ppt/slides/slide6.xml" Id="R6b25b774193d4818" /><Relationship Type="http://schemas.openxmlformats.org/officeDocument/2006/relationships/slide" Target="/ppt/slides/slide7.xml" Id="Ra3f16bcabab84a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838cc59c146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491bc95e84259" /><Relationship Type="http://schemas.openxmlformats.org/officeDocument/2006/relationships/theme" Target="/ppt/slideMasters/theme/theme1.xml" Id="Reb80ec68bbc2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491bc95e8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1a1144cf3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65c18540648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edbc75012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4d6ff71b8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1209ad02f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4eefca8cf43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e63d92497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