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353dded0649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d5f2190594d3f"/>
  </p:sldMasterIdLst>
  <p:sldIdLst>
    <p:sldId xmlns:r="http://schemas.openxmlformats.org/officeDocument/2006/relationships" id="256" r:id="R59f507e108184626"/>
    <p:sldId xmlns:r="http://schemas.openxmlformats.org/officeDocument/2006/relationships" id="257" r:id="Re16a72bffb9543f7"/>
    <p:sldId xmlns:r="http://schemas.openxmlformats.org/officeDocument/2006/relationships" id="258" r:id="Rbc211a62c6ee4fa3"/>
    <p:sldId xmlns:r="http://schemas.openxmlformats.org/officeDocument/2006/relationships" id="259" r:id="R201f3b2ea4844845"/>
    <p:sldId xmlns:r="http://schemas.openxmlformats.org/officeDocument/2006/relationships" id="260" r:id="Rf1cd5f87410c4fbe"/>
    <p:sldId xmlns:r="http://schemas.openxmlformats.org/officeDocument/2006/relationships" id="261" r:id="R31fe1b604bba4554"/>
    <p:sldId xmlns:r="http://schemas.openxmlformats.org/officeDocument/2006/relationships" id="262" r:id="R2118e986687b4f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d5f2190594d3f" /><Relationship Type="http://schemas.openxmlformats.org/officeDocument/2006/relationships/slide" Target="/ppt/slides/slide1.xml" Id="R59f507e108184626" /><Relationship Type="http://schemas.openxmlformats.org/officeDocument/2006/relationships/slide" Target="/ppt/slides/slide2.xml" Id="Re16a72bffb9543f7" /><Relationship Type="http://schemas.openxmlformats.org/officeDocument/2006/relationships/slide" Target="/ppt/slides/slide3.xml" Id="Rbc211a62c6ee4fa3" /><Relationship Type="http://schemas.openxmlformats.org/officeDocument/2006/relationships/slide" Target="/ppt/slides/slide4.xml" Id="R201f3b2ea4844845" /><Relationship Type="http://schemas.openxmlformats.org/officeDocument/2006/relationships/slide" Target="/ppt/slides/slide5.xml" Id="Rf1cd5f87410c4fbe" /><Relationship Type="http://schemas.openxmlformats.org/officeDocument/2006/relationships/slide" Target="/ppt/slides/slide6.xml" Id="R31fe1b604bba4554" /><Relationship Type="http://schemas.openxmlformats.org/officeDocument/2006/relationships/slide" Target="/ppt/slides/slide7.xml" Id="R2118e986687b4f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f69791f5f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f076f4bd94818" /><Relationship Type="http://schemas.openxmlformats.org/officeDocument/2006/relationships/theme" Target="/ppt/slideMasters/theme/theme1.xml" Id="Rfed0d8d62f46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f076f4bd9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5adfd0f6a4e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c9a56c3c34c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cdcd1a5ed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ccb40305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4490a7f75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a178aa3f045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8ac38737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