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0eb97222f4f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96a4a29db4a1f"/>
  </p:sldMasterIdLst>
  <p:sldIdLst>
    <p:sldId xmlns:r="http://schemas.openxmlformats.org/officeDocument/2006/relationships" id="256" r:id="Rb782fb892c32484d"/>
    <p:sldId xmlns:r="http://schemas.openxmlformats.org/officeDocument/2006/relationships" id="257" r:id="Rcd4913e1a02445e9"/>
    <p:sldId xmlns:r="http://schemas.openxmlformats.org/officeDocument/2006/relationships" id="258" r:id="Reccbb8fbc9b444b3"/>
    <p:sldId xmlns:r="http://schemas.openxmlformats.org/officeDocument/2006/relationships" id="259" r:id="Rf502b4258f334ddc"/>
    <p:sldId xmlns:r="http://schemas.openxmlformats.org/officeDocument/2006/relationships" id="260" r:id="R4a87cadd298740c3"/>
    <p:sldId xmlns:r="http://schemas.openxmlformats.org/officeDocument/2006/relationships" id="261" r:id="R3e939f29f407428b"/>
    <p:sldId xmlns:r="http://schemas.openxmlformats.org/officeDocument/2006/relationships" id="262" r:id="R2e986f5d40bf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96a4a29db4a1f" /><Relationship Type="http://schemas.openxmlformats.org/officeDocument/2006/relationships/slide" Target="/ppt/slides/slide1.xml" Id="Rb782fb892c32484d" /><Relationship Type="http://schemas.openxmlformats.org/officeDocument/2006/relationships/slide" Target="/ppt/slides/slide2.xml" Id="Rcd4913e1a02445e9" /><Relationship Type="http://schemas.openxmlformats.org/officeDocument/2006/relationships/slide" Target="/ppt/slides/slide3.xml" Id="Reccbb8fbc9b444b3" /><Relationship Type="http://schemas.openxmlformats.org/officeDocument/2006/relationships/slide" Target="/ppt/slides/slide4.xml" Id="Rf502b4258f334ddc" /><Relationship Type="http://schemas.openxmlformats.org/officeDocument/2006/relationships/slide" Target="/ppt/slides/slide5.xml" Id="R4a87cadd298740c3" /><Relationship Type="http://schemas.openxmlformats.org/officeDocument/2006/relationships/slide" Target="/ppt/slides/slide6.xml" Id="R3e939f29f407428b" /><Relationship Type="http://schemas.openxmlformats.org/officeDocument/2006/relationships/slide" Target="/ppt/slides/slide7.xml" Id="R2e986f5d40bf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c3ad986b440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38f0467ea404c" /><Relationship Type="http://schemas.openxmlformats.org/officeDocument/2006/relationships/theme" Target="/ppt/slideMasters/theme/theme1.xml" Id="R00a08f4ca9a949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138f0467ea40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b3d3c77da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f72a4777e47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775c11a324d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9e62d32c84a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7b96f11ed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f9d0e24e347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1417e10db48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