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257f35496d44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16c2ddd9a54dc9"/>
  </p:sldMasterIdLst>
  <p:sldIdLst>
    <p:sldId xmlns:r="http://schemas.openxmlformats.org/officeDocument/2006/relationships" id="256" r:id="R0580982310f34864"/>
    <p:sldId xmlns:r="http://schemas.openxmlformats.org/officeDocument/2006/relationships" id="257" r:id="Rcd4b171bc39d4abc"/>
    <p:sldId xmlns:r="http://schemas.openxmlformats.org/officeDocument/2006/relationships" id="258" r:id="R0c80e88c41ff4b70"/>
    <p:sldId xmlns:r="http://schemas.openxmlformats.org/officeDocument/2006/relationships" id="259" r:id="Rc6f3e9631e834dc0"/>
    <p:sldId xmlns:r="http://schemas.openxmlformats.org/officeDocument/2006/relationships" id="260" r:id="R48bbd46931644607"/>
    <p:sldId xmlns:r="http://schemas.openxmlformats.org/officeDocument/2006/relationships" id="261" r:id="Rec8967cf78db45f7"/>
    <p:sldId xmlns:r="http://schemas.openxmlformats.org/officeDocument/2006/relationships" id="262" r:id="Red1e4dd74e5b44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6c2ddd9a54dc9" /><Relationship Type="http://schemas.openxmlformats.org/officeDocument/2006/relationships/slide" Target="/ppt/slides/slide1.xml" Id="R0580982310f34864" /><Relationship Type="http://schemas.openxmlformats.org/officeDocument/2006/relationships/slide" Target="/ppt/slides/slide2.xml" Id="Rcd4b171bc39d4abc" /><Relationship Type="http://schemas.openxmlformats.org/officeDocument/2006/relationships/slide" Target="/ppt/slides/slide3.xml" Id="R0c80e88c41ff4b70" /><Relationship Type="http://schemas.openxmlformats.org/officeDocument/2006/relationships/slide" Target="/ppt/slides/slide4.xml" Id="Rc6f3e9631e834dc0" /><Relationship Type="http://schemas.openxmlformats.org/officeDocument/2006/relationships/slide" Target="/ppt/slides/slide5.xml" Id="R48bbd46931644607" /><Relationship Type="http://schemas.openxmlformats.org/officeDocument/2006/relationships/slide" Target="/ppt/slides/slide6.xml" Id="Rec8967cf78db45f7" /><Relationship Type="http://schemas.openxmlformats.org/officeDocument/2006/relationships/slide" Target="/ppt/slides/slide7.xml" Id="Red1e4dd74e5b44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1637f4cd54d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3218fa3514af6" /><Relationship Type="http://schemas.openxmlformats.org/officeDocument/2006/relationships/theme" Target="/ppt/slideMasters/theme/theme1.xml" Id="R66f0ad18a0364e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d3218fa3514a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04d706d2343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4a5f2be52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8465a1ab94a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66b07f4f043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e28bdbe55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7f694bdb14b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c74bc5b5e41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