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7a222e399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35433338d34340"/>
  </p:sldMasterIdLst>
  <p:sldIdLst>
    <p:sldId xmlns:r="http://schemas.openxmlformats.org/officeDocument/2006/relationships" id="256" r:id="Rbdf48a6e2e564b8c"/>
    <p:sldId xmlns:r="http://schemas.openxmlformats.org/officeDocument/2006/relationships" id="257" r:id="Refa58117b26646f8"/>
    <p:sldId xmlns:r="http://schemas.openxmlformats.org/officeDocument/2006/relationships" id="258" r:id="R573fb9c23c91424f"/>
    <p:sldId xmlns:r="http://schemas.openxmlformats.org/officeDocument/2006/relationships" id="259" r:id="R42cb78593b874108"/>
    <p:sldId xmlns:r="http://schemas.openxmlformats.org/officeDocument/2006/relationships" id="260" r:id="R6cb16455b2494d5a"/>
    <p:sldId xmlns:r="http://schemas.openxmlformats.org/officeDocument/2006/relationships" id="261" r:id="R20034759e63a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5433338d34340" /><Relationship Type="http://schemas.openxmlformats.org/officeDocument/2006/relationships/slide" Target="/ppt/slides/slide1.xml" Id="Rbdf48a6e2e564b8c" /><Relationship Type="http://schemas.openxmlformats.org/officeDocument/2006/relationships/slide" Target="/ppt/slides/slide2.xml" Id="Refa58117b26646f8" /><Relationship Type="http://schemas.openxmlformats.org/officeDocument/2006/relationships/slide" Target="/ppt/slides/slide3.xml" Id="R573fb9c23c91424f" /><Relationship Type="http://schemas.openxmlformats.org/officeDocument/2006/relationships/slide" Target="/ppt/slides/slide4.xml" Id="R42cb78593b874108" /><Relationship Type="http://schemas.openxmlformats.org/officeDocument/2006/relationships/slide" Target="/ppt/slides/slide5.xml" Id="R6cb16455b2494d5a" /><Relationship Type="http://schemas.openxmlformats.org/officeDocument/2006/relationships/slide" Target="/ppt/slides/slide6.xml" Id="R20034759e63a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c50e0a49e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bb4ce11334fd6" /><Relationship Type="http://schemas.openxmlformats.org/officeDocument/2006/relationships/theme" Target="/ppt/slideMasters/theme/theme1.xml" Id="R74c31582681347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bb4ce11334f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bfc80d5c4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a925a633d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9f5582e8a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c3cba836b45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7841cb8f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0d7cf9767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