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9383992afa4f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56a5a1b731499a"/>
  </p:sldMasterIdLst>
  <p:sldIdLst>
    <p:sldId xmlns:r="http://schemas.openxmlformats.org/officeDocument/2006/relationships" id="256" r:id="Readd37840a8a469c"/>
    <p:sldId xmlns:r="http://schemas.openxmlformats.org/officeDocument/2006/relationships" id="257" r:id="R2f05a04c20bc46ee"/>
    <p:sldId xmlns:r="http://schemas.openxmlformats.org/officeDocument/2006/relationships" id="258" r:id="R0fa0258e8e224c5b"/>
    <p:sldId xmlns:r="http://schemas.openxmlformats.org/officeDocument/2006/relationships" id="259" r:id="R0e9f08b2ac814427"/>
    <p:sldId xmlns:r="http://schemas.openxmlformats.org/officeDocument/2006/relationships" id="260" r:id="R63e0827fcb7b48f0"/>
    <p:sldId xmlns:r="http://schemas.openxmlformats.org/officeDocument/2006/relationships" id="261" r:id="R2d3f45df2ab145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6a5a1b731499a" /><Relationship Type="http://schemas.openxmlformats.org/officeDocument/2006/relationships/slide" Target="/ppt/slides/slide1.xml" Id="Readd37840a8a469c" /><Relationship Type="http://schemas.openxmlformats.org/officeDocument/2006/relationships/slide" Target="/ppt/slides/slide2.xml" Id="R2f05a04c20bc46ee" /><Relationship Type="http://schemas.openxmlformats.org/officeDocument/2006/relationships/slide" Target="/ppt/slides/slide3.xml" Id="R0fa0258e8e224c5b" /><Relationship Type="http://schemas.openxmlformats.org/officeDocument/2006/relationships/slide" Target="/ppt/slides/slide4.xml" Id="R0e9f08b2ac814427" /><Relationship Type="http://schemas.openxmlformats.org/officeDocument/2006/relationships/slide" Target="/ppt/slides/slide5.xml" Id="R63e0827fcb7b48f0" /><Relationship Type="http://schemas.openxmlformats.org/officeDocument/2006/relationships/slide" Target="/ppt/slides/slide6.xml" Id="R2d3f45df2ab145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fd191f7914d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fd083360e4022" /><Relationship Type="http://schemas.openxmlformats.org/officeDocument/2006/relationships/theme" Target="/ppt/slideMasters/theme/theme1.xml" Id="Rdba73513c39840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cfd083360e40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4c011ecc24f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526c2483a43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1fc5d94fd48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6917c88004a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d27cfdf134f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76fb80c764f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