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df93e441643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85b7094ae4ed1"/>
  </p:sldMasterIdLst>
  <p:sldIdLst>
    <p:sldId xmlns:r="http://schemas.openxmlformats.org/officeDocument/2006/relationships" id="256" r:id="R74f457d20591421d"/>
    <p:sldId xmlns:r="http://schemas.openxmlformats.org/officeDocument/2006/relationships" id="257" r:id="R3be5ca66e10a4c76"/>
    <p:sldId xmlns:r="http://schemas.openxmlformats.org/officeDocument/2006/relationships" id="258" r:id="R1b4fcefa953444dc"/>
    <p:sldId xmlns:r="http://schemas.openxmlformats.org/officeDocument/2006/relationships" id="259" r:id="Rfb794221614f4d39"/>
    <p:sldId xmlns:r="http://schemas.openxmlformats.org/officeDocument/2006/relationships" id="260" r:id="R1abd23227d264fb7"/>
    <p:sldId xmlns:r="http://schemas.openxmlformats.org/officeDocument/2006/relationships" id="261" r:id="Rbfe3b2406c684301"/>
    <p:sldId xmlns:r="http://schemas.openxmlformats.org/officeDocument/2006/relationships" id="262" r:id="R8a87e772512b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85b7094ae4ed1" /><Relationship Type="http://schemas.openxmlformats.org/officeDocument/2006/relationships/slide" Target="/ppt/slides/slide1.xml" Id="R74f457d20591421d" /><Relationship Type="http://schemas.openxmlformats.org/officeDocument/2006/relationships/slide" Target="/ppt/slides/slide2.xml" Id="R3be5ca66e10a4c76" /><Relationship Type="http://schemas.openxmlformats.org/officeDocument/2006/relationships/slide" Target="/ppt/slides/slide3.xml" Id="R1b4fcefa953444dc" /><Relationship Type="http://schemas.openxmlformats.org/officeDocument/2006/relationships/slide" Target="/ppt/slides/slide4.xml" Id="Rfb794221614f4d39" /><Relationship Type="http://schemas.openxmlformats.org/officeDocument/2006/relationships/slide" Target="/ppt/slides/slide5.xml" Id="R1abd23227d264fb7" /><Relationship Type="http://schemas.openxmlformats.org/officeDocument/2006/relationships/slide" Target="/ppt/slides/slide6.xml" Id="Rbfe3b2406c684301" /><Relationship Type="http://schemas.openxmlformats.org/officeDocument/2006/relationships/slide" Target="/ppt/slides/slide7.xml" Id="R8a87e772512b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f76f8e734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a46a152cc4609" /><Relationship Type="http://schemas.openxmlformats.org/officeDocument/2006/relationships/theme" Target="/ppt/slideMasters/theme/theme1.xml" Id="Rb94a81541a71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1a46a152cc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bf42fd22a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f7b895f4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62f197db7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40b14f988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27f937cd943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256ecc63d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a3069e4b6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7 115 313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ACHOUR INVEST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&amp; HENRIKSEN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PINO INVEST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