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d3cbe6db464a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b5ef7f7344a33"/>
  </p:sldMasterIdLst>
  <p:sldIdLst>
    <p:sldId xmlns:r="http://schemas.openxmlformats.org/officeDocument/2006/relationships" id="256" r:id="R70a4f81e6b244de0"/>
    <p:sldId xmlns:r="http://schemas.openxmlformats.org/officeDocument/2006/relationships" id="257" r:id="R5bb6d7d0b75c42d3"/>
    <p:sldId xmlns:r="http://schemas.openxmlformats.org/officeDocument/2006/relationships" id="258" r:id="R12d2842ee6ae4ea0"/>
    <p:sldId xmlns:r="http://schemas.openxmlformats.org/officeDocument/2006/relationships" id="259" r:id="Rc3e8ff78030e44ba"/>
    <p:sldId xmlns:r="http://schemas.openxmlformats.org/officeDocument/2006/relationships" id="260" r:id="Rf0b9a3d4f42f482d"/>
    <p:sldId xmlns:r="http://schemas.openxmlformats.org/officeDocument/2006/relationships" id="261" r:id="Rc59c6ba820c34a84"/>
    <p:sldId xmlns:r="http://schemas.openxmlformats.org/officeDocument/2006/relationships" id="262" r:id="R524cdbe2604d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b5ef7f7344a33" /><Relationship Type="http://schemas.openxmlformats.org/officeDocument/2006/relationships/slide" Target="/ppt/slides/slide1.xml" Id="R70a4f81e6b244de0" /><Relationship Type="http://schemas.openxmlformats.org/officeDocument/2006/relationships/slide" Target="/ppt/slides/slide2.xml" Id="R5bb6d7d0b75c42d3" /><Relationship Type="http://schemas.openxmlformats.org/officeDocument/2006/relationships/slide" Target="/ppt/slides/slide3.xml" Id="R12d2842ee6ae4ea0" /><Relationship Type="http://schemas.openxmlformats.org/officeDocument/2006/relationships/slide" Target="/ppt/slides/slide4.xml" Id="Rc3e8ff78030e44ba" /><Relationship Type="http://schemas.openxmlformats.org/officeDocument/2006/relationships/slide" Target="/ppt/slides/slide5.xml" Id="Rf0b9a3d4f42f482d" /><Relationship Type="http://schemas.openxmlformats.org/officeDocument/2006/relationships/slide" Target="/ppt/slides/slide6.xml" Id="Rc59c6ba820c34a84" /><Relationship Type="http://schemas.openxmlformats.org/officeDocument/2006/relationships/slide" Target="/ppt/slides/slide7.xml" Id="R524cdbe2604d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7237a321c47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921f56be24cb8" /><Relationship Type="http://schemas.openxmlformats.org/officeDocument/2006/relationships/theme" Target="/ppt/slideMasters/theme/theme1.xml" Id="Re457b1db7ad1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4921f56be2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cc0209e1240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48992e715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2e96f4f63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fad70992c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70b2a3b9d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fe4055784c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3ee530a61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