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e81af4c5c544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dfbb95a63e421a"/>
  </p:sldMasterIdLst>
  <p:sldIdLst>
    <p:sldId xmlns:r="http://schemas.openxmlformats.org/officeDocument/2006/relationships" id="256" r:id="R50803cb0bdad442f"/>
    <p:sldId xmlns:r="http://schemas.openxmlformats.org/officeDocument/2006/relationships" id="257" r:id="R2b338e7eb73946ed"/>
    <p:sldId xmlns:r="http://schemas.openxmlformats.org/officeDocument/2006/relationships" id="258" r:id="R776e2a9898db4ef0"/>
    <p:sldId xmlns:r="http://schemas.openxmlformats.org/officeDocument/2006/relationships" id="259" r:id="R575994953a6a4c95"/>
    <p:sldId xmlns:r="http://schemas.openxmlformats.org/officeDocument/2006/relationships" id="260" r:id="R444d849eebdd40e9"/>
    <p:sldId xmlns:r="http://schemas.openxmlformats.org/officeDocument/2006/relationships" id="261" r:id="R960e3755222c4786"/>
    <p:sldId xmlns:r="http://schemas.openxmlformats.org/officeDocument/2006/relationships" id="262" r:id="R80da415fae144f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dfbb95a63e421a" /><Relationship Type="http://schemas.openxmlformats.org/officeDocument/2006/relationships/slide" Target="/ppt/slides/slide1.xml" Id="R50803cb0bdad442f" /><Relationship Type="http://schemas.openxmlformats.org/officeDocument/2006/relationships/slide" Target="/ppt/slides/slide2.xml" Id="R2b338e7eb73946ed" /><Relationship Type="http://schemas.openxmlformats.org/officeDocument/2006/relationships/slide" Target="/ppt/slides/slide3.xml" Id="R776e2a9898db4ef0" /><Relationship Type="http://schemas.openxmlformats.org/officeDocument/2006/relationships/slide" Target="/ppt/slides/slide4.xml" Id="R575994953a6a4c95" /><Relationship Type="http://schemas.openxmlformats.org/officeDocument/2006/relationships/slide" Target="/ppt/slides/slide5.xml" Id="R444d849eebdd40e9" /><Relationship Type="http://schemas.openxmlformats.org/officeDocument/2006/relationships/slide" Target="/ppt/slides/slide6.xml" Id="R960e3755222c4786" /><Relationship Type="http://schemas.openxmlformats.org/officeDocument/2006/relationships/slide" Target="/ppt/slides/slide7.xml" Id="R80da415fae144f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51e45f14d74a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151f421df437e" /><Relationship Type="http://schemas.openxmlformats.org/officeDocument/2006/relationships/theme" Target="/ppt/slideMasters/theme/theme1.xml" Id="Rdf3f9f84865e48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d151f421df43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71e827bf845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39cd5c6f54b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d64066c1c43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194a8190342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5479b52c542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aa9ebd8df42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31158b00746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BIRGER JR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JR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JR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JR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JR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JR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288 314 334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100 264 966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62 101 560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912 942 272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1 748 637 414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JR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JR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 Birger Dahl Jr, Dronningens gate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928 294 471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JR AS</a:t>
            </a:r>
          </a:p>
        </p:txBody>
      </p:sp>
    </p:spTree>
  </p:cSld>
  <p:clrMapOvr>
    <a:masterClrMapping xmlns:a="http://schemas.openxmlformats.org/drawingml/2006/main"/>
  </p:clrMapOvr>
</p:sld>
</file>