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c8fd42df064f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7a5fb2003542bc"/>
  </p:sldMasterIdLst>
  <p:sldIdLst>
    <p:sldId xmlns:r="http://schemas.openxmlformats.org/officeDocument/2006/relationships" id="256" r:id="Rd7d3090f28ae44df"/>
    <p:sldId xmlns:r="http://schemas.openxmlformats.org/officeDocument/2006/relationships" id="257" r:id="R4dbe6e0ba7974438"/>
    <p:sldId xmlns:r="http://schemas.openxmlformats.org/officeDocument/2006/relationships" id="258" r:id="Rfafe71f6be5b4465"/>
    <p:sldId xmlns:r="http://schemas.openxmlformats.org/officeDocument/2006/relationships" id="259" r:id="R2752dae878ad4af0"/>
    <p:sldId xmlns:r="http://schemas.openxmlformats.org/officeDocument/2006/relationships" id="260" r:id="R2ea9a0fd0fb94411"/>
    <p:sldId xmlns:r="http://schemas.openxmlformats.org/officeDocument/2006/relationships" id="261" r:id="Rdb95a71933ba462b"/>
    <p:sldId xmlns:r="http://schemas.openxmlformats.org/officeDocument/2006/relationships" id="262" r:id="R4f4d020a85a94e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7a5fb2003542bc" /><Relationship Type="http://schemas.openxmlformats.org/officeDocument/2006/relationships/slide" Target="/ppt/slides/slide1.xml" Id="Rd7d3090f28ae44df" /><Relationship Type="http://schemas.openxmlformats.org/officeDocument/2006/relationships/slide" Target="/ppt/slides/slide2.xml" Id="R4dbe6e0ba7974438" /><Relationship Type="http://schemas.openxmlformats.org/officeDocument/2006/relationships/slide" Target="/ppt/slides/slide3.xml" Id="Rfafe71f6be5b4465" /><Relationship Type="http://schemas.openxmlformats.org/officeDocument/2006/relationships/slide" Target="/ppt/slides/slide4.xml" Id="R2752dae878ad4af0" /><Relationship Type="http://schemas.openxmlformats.org/officeDocument/2006/relationships/slide" Target="/ppt/slides/slide5.xml" Id="R2ea9a0fd0fb94411" /><Relationship Type="http://schemas.openxmlformats.org/officeDocument/2006/relationships/slide" Target="/ppt/slides/slide6.xml" Id="Rdb95a71933ba462b" /><Relationship Type="http://schemas.openxmlformats.org/officeDocument/2006/relationships/slide" Target="/ppt/slides/slide7.xml" Id="R4f4d020a85a94e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e527a219a243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3ec618272452e" /><Relationship Type="http://schemas.openxmlformats.org/officeDocument/2006/relationships/theme" Target="/ppt/slideMasters/theme/theme1.xml" Id="R0f42f943d20a44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e3ec61827245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2a16c5cbe48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34d7abce245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6e469af574e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3e314e50b40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79aefc1b841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0949be70149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2076fcba949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 &amp; AMUND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 &amp; AMUND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21 435 577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21 976 684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MADSEN BÅRD ØIEN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Brannfjellveien 59B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928 268 721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