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1261db4db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f12da98e14e39"/>
  </p:sldMasterIdLst>
  <p:sldIdLst>
    <p:sldId xmlns:r="http://schemas.openxmlformats.org/officeDocument/2006/relationships" id="256" r:id="R962f94d7319e45d9"/>
    <p:sldId xmlns:r="http://schemas.openxmlformats.org/officeDocument/2006/relationships" id="257" r:id="R1a91306378574ee7"/>
    <p:sldId xmlns:r="http://schemas.openxmlformats.org/officeDocument/2006/relationships" id="258" r:id="R7e128ce0a52b4282"/>
    <p:sldId xmlns:r="http://schemas.openxmlformats.org/officeDocument/2006/relationships" id="259" r:id="R8960ccc7f3974aba"/>
    <p:sldId xmlns:r="http://schemas.openxmlformats.org/officeDocument/2006/relationships" id="260" r:id="Reec9719db08f4f97"/>
    <p:sldId xmlns:r="http://schemas.openxmlformats.org/officeDocument/2006/relationships" id="261" r:id="R3ad621cdd6dd4d79"/>
    <p:sldId xmlns:r="http://schemas.openxmlformats.org/officeDocument/2006/relationships" id="262" r:id="Rd917ca2240f2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f12da98e14e39" /><Relationship Type="http://schemas.openxmlformats.org/officeDocument/2006/relationships/slide" Target="/ppt/slides/slide1.xml" Id="R962f94d7319e45d9" /><Relationship Type="http://schemas.openxmlformats.org/officeDocument/2006/relationships/slide" Target="/ppt/slides/slide2.xml" Id="R1a91306378574ee7" /><Relationship Type="http://schemas.openxmlformats.org/officeDocument/2006/relationships/slide" Target="/ppt/slides/slide3.xml" Id="R7e128ce0a52b4282" /><Relationship Type="http://schemas.openxmlformats.org/officeDocument/2006/relationships/slide" Target="/ppt/slides/slide4.xml" Id="R8960ccc7f3974aba" /><Relationship Type="http://schemas.openxmlformats.org/officeDocument/2006/relationships/slide" Target="/ppt/slides/slide5.xml" Id="Reec9719db08f4f97" /><Relationship Type="http://schemas.openxmlformats.org/officeDocument/2006/relationships/slide" Target="/ppt/slides/slide6.xml" Id="R3ad621cdd6dd4d79" /><Relationship Type="http://schemas.openxmlformats.org/officeDocument/2006/relationships/slide" Target="/ppt/slides/slide7.xml" Id="Rd917ca2240f2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142aa289a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ede5c60604d3b" /><Relationship Type="http://schemas.openxmlformats.org/officeDocument/2006/relationships/theme" Target="/ppt/slideMasters/theme/theme1.xml" Id="R0297e250f59146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ede5c6060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12fa1885e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bbd24f593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9762a9c8d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c0706b2a4b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c28fc12fa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b0b4679b2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efa2d06c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FALSTEN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FALSTEN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