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862646e80b44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6eaaf92724925"/>
  </p:sldMasterIdLst>
  <p:sldIdLst>
    <p:sldId xmlns:r="http://schemas.openxmlformats.org/officeDocument/2006/relationships" id="256" r:id="R2961f5cc3e8f47dd"/>
    <p:sldId xmlns:r="http://schemas.openxmlformats.org/officeDocument/2006/relationships" id="257" r:id="R9222e0a4f14e4c3b"/>
    <p:sldId xmlns:r="http://schemas.openxmlformats.org/officeDocument/2006/relationships" id="258" r:id="Rf05300fd177a455a"/>
    <p:sldId xmlns:r="http://schemas.openxmlformats.org/officeDocument/2006/relationships" id="259" r:id="Ra25b79cc0b464953"/>
    <p:sldId xmlns:r="http://schemas.openxmlformats.org/officeDocument/2006/relationships" id="260" r:id="Rc49c7442105a4aa7"/>
    <p:sldId xmlns:r="http://schemas.openxmlformats.org/officeDocument/2006/relationships" id="261" r:id="R89655616597e4626"/>
    <p:sldId xmlns:r="http://schemas.openxmlformats.org/officeDocument/2006/relationships" id="262" r:id="R7dd191e80309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6eaaf92724925" /><Relationship Type="http://schemas.openxmlformats.org/officeDocument/2006/relationships/slide" Target="/ppt/slides/slide1.xml" Id="R2961f5cc3e8f47dd" /><Relationship Type="http://schemas.openxmlformats.org/officeDocument/2006/relationships/slide" Target="/ppt/slides/slide2.xml" Id="R9222e0a4f14e4c3b" /><Relationship Type="http://schemas.openxmlformats.org/officeDocument/2006/relationships/slide" Target="/ppt/slides/slide3.xml" Id="Rf05300fd177a455a" /><Relationship Type="http://schemas.openxmlformats.org/officeDocument/2006/relationships/slide" Target="/ppt/slides/slide4.xml" Id="Ra25b79cc0b464953" /><Relationship Type="http://schemas.openxmlformats.org/officeDocument/2006/relationships/slide" Target="/ppt/slides/slide5.xml" Id="Rc49c7442105a4aa7" /><Relationship Type="http://schemas.openxmlformats.org/officeDocument/2006/relationships/slide" Target="/ppt/slides/slide6.xml" Id="R89655616597e4626" /><Relationship Type="http://schemas.openxmlformats.org/officeDocument/2006/relationships/slide" Target="/ppt/slides/slide7.xml" Id="R7dd191e80309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b2f71f2bd4c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2b74f11a472d" /><Relationship Type="http://schemas.openxmlformats.org/officeDocument/2006/relationships/theme" Target="/ppt/slideMasters/theme/theme1.xml" Id="Rec09f6614f4140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652b74f11a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7d6a4610d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718970f9c4d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b648a8800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dbcf1fb74e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ef1cd8a724b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9839f8608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abee7bd85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WOLFF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