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ce69444498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dce861750475a"/>
  </p:sldMasterIdLst>
  <p:sldIdLst>
    <p:sldId xmlns:r="http://schemas.openxmlformats.org/officeDocument/2006/relationships" id="256" r:id="R1668b42bdf3a4a53"/>
    <p:sldId xmlns:r="http://schemas.openxmlformats.org/officeDocument/2006/relationships" id="257" r:id="R76a7d7be13cb4fdc"/>
    <p:sldId xmlns:r="http://schemas.openxmlformats.org/officeDocument/2006/relationships" id="258" r:id="Rb1ffd3c064c34e38"/>
    <p:sldId xmlns:r="http://schemas.openxmlformats.org/officeDocument/2006/relationships" id="259" r:id="R94f311ec9d024bf2"/>
    <p:sldId xmlns:r="http://schemas.openxmlformats.org/officeDocument/2006/relationships" id="260" r:id="R41222cf18954477c"/>
    <p:sldId xmlns:r="http://schemas.openxmlformats.org/officeDocument/2006/relationships" id="261" r:id="R2b00d30e1244406b"/>
    <p:sldId xmlns:r="http://schemas.openxmlformats.org/officeDocument/2006/relationships" id="262" r:id="Rcbe42eca62d642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dce861750475a" /><Relationship Type="http://schemas.openxmlformats.org/officeDocument/2006/relationships/slide" Target="/ppt/slides/slide1.xml" Id="R1668b42bdf3a4a53" /><Relationship Type="http://schemas.openxmlformats.org/officeDocument/2006/relationships/slide" Target="/ppt/slides/slide2.xml" Id="R76a7d7be13cb4fdc" /><Relationship Type="http://schemas.openxmlformats.org/officeDocument/2006/relationships/slide" Target="/ppt/slides/slide3.xml" Id="Rb1ffd3c064c34e38" /><Relationship Type="http://schemas.openxmlformats.org/officeDocument/2006/relationships/slide" Target="/ppt/slides/slide4.xml" Id="R94f311ec9d024bf2" /><Relationship Type="http://schemas.openxmlformats.org/officeDocument/2006/relationships/slide" Target="/ppt/slides/slide5.xml" Id="R41222cf18954477c" /><Relationship Type="http://schemas.openxmlformats.org/officeDocument/2006/relationships/slide" Target="/ppt/slides/slide6.xml" Id="R2b00d30e1244406b" /><Relationship Type="http://schemas.openxmlformats.org/officeDocument/2006/relationships/slide" Target="/ppt/slides/slide7.xml" Id="Rcbe42eca62d642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daac5edf7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532641594eb6" /><Relationship Type="http://schemas.openxmlformats.org/officeDocument/2006/relationships/theme" Target="/ppt/slideMasters/theme/theme1.xml" Id="Rc322dc7fb69f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1553264159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3a13b638d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4048a3aec44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f68ab2809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71db2f8dd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cbcf225cc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e1db9540344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f9948ccdd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