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90684c6280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1e9669f5449df"/>
  </p:sldMasterIdLst>
  <p:sldIdLst>
    <p:sldId xmlns:r="http://schemas.openxmlformats.org/officeDocument/2006/relationships" id="256" r:id="Ra9dca7255a964e97"/>
    <p:sldId xmlns:r="http://schemas.openxmlformats.org/officeDocument/2006/relationships" id="257" r:id="Rae0237e752d74686"/>
    <p:sldId xmlns:r="http://schemas.openxmlformats.org/officeDocument/2006/relationships" id="258" r:id="R9f5af2201e064e6d"/>
    <p:sldId xmlns:r="http://schemas.openxmlformats.org/officeDocument/2006/relationships" id="259" r:id="Rbee6dbce10e44485"/>
    <p:sldId xmlns:r="http://schemas.openxmlformats.org/officeDocument/2006/relationships" id="260" r:id="Rebb3798d6a904eed"/>
    <p:sldId xmlns:r="http://schemas.openxmlformats.org/officeDocument/2006/relationships" id="261" r:id="Rf9ff3d715c12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1e9669f5449df" /><Relationship Type="http://schemas.openxmlformats.org/officeDocument/2006/relationships/slide" Target="/ppt/slides/slide1.xml" Id="Ra9dca7255a964e97" /><Relationship Type="http://schemas.openxmlformats.org/officeDocument/2006/relationships/slide" Target="/ppt/slides/slide2.xml" Id="Rae0237e752d74686" /><Relationship Type="http://schemas.openxmlformats.org/officeDocument/2006/relationships/slide" Target="/ppt/slides/slide3.xml" Id="R9f5af2201e064e6d" /><Relationship Type="http://schemas.openxmlformats.org/officeDocument/2006/relationships/slide" Target="/ppt/slides/slide4.xml" Id="Rbee6dbce10e44485" /><Relationship Type="http://schemas.openxmlformats.org/officeDocument/2006/relationships/slide" Target="/ppt/slides/slide5.xml" Id="Rebb3798d6a904eed" /><Relationship Type="http://schemas.openxmlformats.org/officeDocument/2006/relationships/slide" Target="/ppt/slides/slide6.xml" Id="Rf9ff3d715c12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bb1b653ff41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7a92b9ca4e17" /><Relationship Type="http://schemas.openxmlformats.org/officeDocument/2006/relationships/theme" Target="/ppt/slideMasters/theme/theme1.xml" Id="Re0a04d98a749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f7a92b9ca4e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1228254fb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4c8b6fc1a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51f98ea52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0724da57a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52f7b1e5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302da39f3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SKL-HOLDING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SKL-HOLDING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12 256 793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8613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