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10c6ca695d44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0827cb615490b"/>
  </p:sldMasterIdLst>
  <p:sldIdLst>
    <p:sldId xmlns:r="http://schemas.openxmlformats.org/officeDocument/2006/relationships" id="256" r:id="R8a83faf7827947c7"/>
    <p:sldId xmlns:r="http://schemas.openxmlformats.org/officeDocument/2006/relationships" id="257" r:id="Rcf5eb7306cfc4cbf"/>
    <p:sldId xmlns:r="http://schemas.openxmlformats.org/officeDocument/2006/relationships" id="258" r:id="R034fb0ead7944688"/>
    <p:sldId xmlns:r="http://schemas.openxmlformats.org/officeDocument/2006/relationships" id="259" r:id="Rb683c47c51014597"/>
    <p:sldId xmlns:r="http://schemas.openxmlformats.org/officeDocument/2006/relationships" id="260" r:id="Ra6f82ec4f0c54fbc"/>
    <p:sldId xmlns:r="http://schemas.openxmlformats.org/officeDocument/2006/relationships" id="261" r:id="R894f0c42b9074d3f"/>
    <p:sldId xmlns:r="http://schemas.openxmlformats.org/officeDocument/2006/relationships" id="262" r:id="Rab4a30e6296b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0827cb615490b" /><Relationship Type="http://schemas.openxmlformats.org/officeDocument/2006/relationships/slide" Target="/ppt/slides/slide1.xml" Id="R8a83faf7827947c7" /><Relationship Type="http://schemas.openxmlformats.org/officeDocument/2006/relationships/slide" Target="/ppt/slides/slide2.xml" Id="Rcf5eb7306cfc4cbf" /><Relationship Type="http://schemas.openxmlformats.org/officeDocument/2006/relationships/slide" Target="/ppt/slides/slide3.xml" Id="R034fb0ead7944688" /><Relationship Type="http://schemas.openxmlformats.org/officeDocument/2006/relationships/slide" Target="/ppt/slides/slide4.xml" Id="Rb683c47c51014597" /><Relationship Type="http://schemas.openxmlformats.org/officeDocument/2006/relationships/slide" Target="/ppt/slides/slide5.xml" Id="Ra6f82ec4f0c54fbc" /><Relationship Type="http://schemas.openxmlformats.org/officeDocument/2006/relationships/slide" Target="/ppt/slides/slide6.xml" Id="R894f0c42b9074d3f" /><Relationship Type="http://schemas.openxmlformats.org/officeDocument/2006/relationships/slide" Target="/ppt/slides/slide7.xml" Id="Rab4a30e6296b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bb5f7d6c247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3fcf59e644d81" /><Relationship Type="http://schemas.openxmlformats.org/officeDocument/2006/relationships/theme" Target="/ppt/slideMasters/theme/theme1.xml" Id="R528812d18c934e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3fcf59e64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aa106290042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57943b40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0836daaa2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0b86de66e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89927ee4c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852d95d28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8d9e67b284b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27 097 798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−3 442 653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1 147 382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28 408 320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45 304 440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AKTIVA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Øyjordnesveien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