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b7592957b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3cd5ac5714468"/>
  </p:sldMasterIdLst>
  <p:sldIdLst>
    <p:sldId xmlns:r="http://schemas.openxmlformats.org/officeDocument/2006/relationships" id="256" r:id="Rd20384e12b0e4dbf"/>
    <p:sldId xmlns:r="http://schemas.openxmlformats.org/officeDocument/2006/relationships" id="257" r:id="R60003fd9c1b04976"/>
    <p:sldId xmlns:r="http://schemas.openxmlformats.org/officeDocument/2006/relationships" id="258" r:id="Rad6413501ffd4ec5"/>
    <p:sldId xmlns:r="http://schemas.openxmlformats.org/officeDocument/2006/relationships" id="259" r:id="Rc32ca6d6ee35488c"/>
    <p:sldId xmlns:r="http://schemas.openxmlformats.org/officeDocument/2006/relationships" id="260" r:id="R2e5c29b21b8b4266"/>
    <p:sldId xmlns:r="http://schemas.openxmlformats.org/officeDocument/2006/relationships" id="261" r:id="R58bab7dc57b94008"/>
    <p:sldId xmlns:r="http://schemas.openxmlformats.org/officeDocument/2006/relationships" id="262" r:id="R005fc4e6ee87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3cd5ac5714468" /><Relationship Type="http://schemas.openxmlformats.org/officeDocument/2006/relationships/slide" Target="/ppt/slides/slide1.xml" Id="Rd20384e12b0e4dbf" /><Relationship Type="http://schemas.openxmlformats.org/officeDocument/2006/relationships/slide" Target="/ppt/slides/slide2.xml" Id="R60003fd9c1b04976" /><Relationship Type="http://schemas.openxmlformats.org/officeDocument/2006/relationships/slide" Target="/ppt/slides/slide3.xml" Id="Rad6413501ffd4ec5" /><Relationship Type="http://schemas.openxmlformats.org/officeDocument/2006/relationships/slide" Target="/ppt/slides/slide4.xml" Id="Rc32ca6d6ee35488c" /><Relationship Type="http://schemas.openxmlformats.org/officeDocument/2006/relationships/slide" Target="/ppt/slides/slide5.xml" Id="R2e5c29b21b8b4266" /><Relationship Type="http://schemas.openxmlformats.org/officeDocument/2006/relationships/slide" Target="/ppt/slides/slide6.xml" Id="R58bab7dc57b94008" /><Relationship Type="http://schemas.openxmlformats.org/officeDocument/2006/relationships/slide" Target="/ppt/slides/slide7.xml" Id="R005fc4e6ee87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8a6013788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bc49fd9fa4da1" /><Relationship Type="http://schemas.openxmlformats.org/officeDocument/2006/relationships/theme" Target="/ppt/slideMasters/theme/theme1.xml" Id="R7061353eceff4f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bc49fd9fa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be3fefb5a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0dd183f9f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b17de5567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838b620174f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d847f6f7a49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e24ead7eb4d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6276cf146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